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2" r:id="rId4"/>
    <p:sldId id="257" r:id="rId5"/>
    <p:sldId id="259" r:id="rId6"/>
    <p:sldId id="260" r:id="rId7"/>
    <p:sldId id="261" r:id="rId8"/>
    <p:sldId id="267" r:id="rId9"/>
    <p:sldId id="265" r:id="rId10"/>
    <p:sldId id="263" r:id="rId11"/>
    <p:sldId id="268" r:id="rId12"/>
    <p:sldId id="266" r:id="rId13"/>
    <p:sldId id="264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F22CB0-648B-4DEE-BF41-89E3186F93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3D ispis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9507805-C69E-421E-AFB8-BB2B4A2C3E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Krešimir štrkalj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1449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03EF0A-631E-466A-BB1D-75175876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Primjeri 3d modeliranja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AC9AD251-B5D7-493C-9C61-850000ED4D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8629" y="2260121"/>
            <a:ext cx="5923809" cy="3541712"/>
          </a:xfrm>
          <a:prstGeom prst="rect">
            <a:avLst/>
          </a:prstGeom>
        </p:spPr>
      </p:pic>
      <p:pic>
        <p:nvPicPr>
          <p:cNvPr id="5" name="Rezervirano mjesto sadržaja 3">
            <a:extLst>
              <a:ext uri="{FF2B5EF4-FFF2-40B4-BE49-F238E27FC236}">
                <a16:creationId xmlns:a16="http://schemas.microsoft.com/office/drawing/2014/main" id="{F9F385E8-E600-44F5-9AC4-4916A26CC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666" y="2260121"/>
            <a:ext cx="4611963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29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39A1BE-89EE-4B36-BBFF-08705CA3C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Priprema za ispis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5EA21E3-79F1-4A76-B279-F657E4228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8980782" cy="3541714"/>
          </a:xfrm>
        </p:spPr>
        <p:txBody>
          <a:bodyPr/>
          <a:lstStyle/>
          <a:p>
            <a:r>
              <a:rPr lang="hr-HR" dirty="0"/>
              <a:t>Prebacivanje u G kod pomoću programa </a:t>
            </a:r>
            <a:r>
              <a:rPr lang="hr-HR" dirty="0" err="1"/>
              <a:t>ultimate</a:t>
            </a:r>
            <a:r>
              <a:rPr lang="hr-HR" dirty="0"/>
              <a:t> cure</a:t>
            </a:r>
          </a:p>
          <a:p>
            <a:r>
              <a:rPr lang="hr-HR" dirty="0"/>
              <a:t>Prije ispisa je potrebno namjestiti ispunjenost predmeta</a:t>
            </a:r>
          </a:p>
          <a:p>
            <a:r>
              <a:rPr lang="hr-HR" dirty="0"/>
              <a:t>Može se mijenjati i radnu temperaturu mlaznice, brzinu putovanja, finoću ispisa </a:t>
            </a:r>
          </a:p>
        </p:txBody>
      </p:sp>
    </p:spTree>
    <p:extLst>
      <p:ext uri="{BB962C8B-B14F-4D97-AF65-F5344CB8AC3E}">
        <p14:creationId xmlns:p14="http://schemas.microsoft.com/office/powerpoint/2010/main" val="2788520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E4DE29-3E9D-4157-80AA-6F2818E90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Priprema za ispis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7094776-E90A-4904-A0BD-5396565AA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Prusa i3 MK2 3D</a:t>
            </a:r>
          </a:p>
          <a:p>
            <a:r>
              <a:rPr lang="hr-HR" dirty="0"/>
              <a:t>Jedan od najnaprednijih 3d pisača</a:t>
            </a:r>
          </a:p>
          <a:p>
            <a:r>
              <a:rPr lang="hr-HR" dirty="0" err="1"/>
              <a:t>Printanje</a:t>
            </a:r>
            <a:r>
              <a:rPr lang="hr-HR" dirty="0"/>
              <a:t> oko 2 sata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13042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FEB410-3891-4F99-A189-45FB496C2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4077FF7-A7C2-4794-B98A-E77FEE725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3D ispis je vrlo koristan i sve se češće koristi. </a:t>
            </a:r>
          </a:p>
          <a:p>
            <a:r>
              <a:rPr lang="hr-HR" dirty="0"/>
              <a:t>Zbog mnogih prednosti koje imaju bilo ekonomski aspekt, bilo zadovoljstvo korisnika, smatram da će u budućnosti 3D printeri imati veliku ulogu u svakodnevnom životu </a:t>
            </a:r>
          </a:p>
        </p:txBody>
      </p:sp>
    </p:spTree>
    <p:extLst>
      <p:ext uri="{BB962C8B-B14F-4D97-AF65-F5344CB8AC3E}">
        <p14:creationId xmlns:p14="http://schemas.microsoft.com/office/powerpoint/2010/main" val="2843902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315742-2E87-42D0-8514-3F60233F1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5701" y="618518"/>
            <a:ext cx="7421709" cy="4782822"/>
          </a:xfrm>
        </p:spPr>
        <p:txBody>
          <a:bodyPr/>
          <a:lstStyle/>
          <a:p>
            <a:r>
              <a:rPr lang="hr-HR" dirty="0"/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511544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B5E8A8-9D45-4BF9-B806-1F475FACA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Sadržaj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A941D03-90CF-4F9B-A3ED-ECCDB1252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Uvod</a:t>
            </a:r>
          </a:p>
          <a:p>
            <a:r>
              <a:rPr lang="hr-HR" dirty="0"/>
              <a:t>3d ispis kroz povijest</a:t>
            </a:r>
          </a:p>
          <a:p>
            <a:r>
              <a:rPr lang="hr-HR" dirty="0"/>
              <a:t>Alati za 3d oblikovanje</a:t>
            </a:r>
          </a:p>
          <a:p>
            <a:r>
              <a:rPr lang="hr-HR" dirty="0"/>
              <a:t>Primjeri modeliranja</a:t>
            </a:r>
          </a:p>
          <a:p>
            <a:r>
              <a:rPr lang="hr-HR" dirty="0"/>
              <a:t>Zaključak</a:t>
            </a:r>
          </a:p>
        </p:txBody>
      </p:sp>
    </p:spTree>
    <p:extLst>
      <p:ext uri="{BB962C8B-B14F-4D97-AF65-F5344CB8AC3E}">
        <p14:creationId xmlns:p14="http://schemas.microsoft.com/office/powerpoint/2010/main" val="3240095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5D5C49-3816-49EC-8D31-741E9DDCB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uvod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218209A-5904-44BA-8292-B08F7E959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Moj zadatak za seminarski rad je bio opis 3d ispisa</a:t>
            </a:r>
          </a:p>
          <a:p>
            <a:r>
              <a:rPr lang="hr-HR" dirty="0"/>
              <a:t>3D ispis je postupak kojim računalni program 3D pisačem proizvodi (printa) 3D model. Kod 3D ispisa predmet nastaje topljenjem plastične niti sloj po sloj sve dok ne nastane traženi model.  </a:t>
            </a:r>
          </a:p>
        </p:txBody>
      </p:sp>
    </p:spTree>
    <p:extLst>
      <p:ext uri="{BB962C8B-B14F-4D97-AF65-F5344CB8AC3E}">
        <p14:creationId xmlns:p14="http://schemas.microsoft.com/office/powerpoint/2010/main" val="2672729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FA241D-DE3D-4361-8CDC-FCF3F4292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+mn-lt"/>
                <a:cs typeface="Arial" panose="020B0604020202020204" pitchFamily="34" charset="0"/>
              </a:rPr>
              <a:t>3D ispis kroz povijest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F1901F0-B8DB-4554-A374-8C88BA54E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1179513"/>
          </a:xfrm>
        </p:spPr>
        <p:txBody>
          <a:bodyPr/>
          <a:lstStyle/>
          <a:p>
            <a:r>
              <a:rPr lang="hr-HR" dirty="0">
                <a:cs typeface="Arial" panose="020B0604020202020204" pitchFamily="34" charset="0"/>
              </a:rPr>
              <a:t>1983. godine Charles </a:t>
            </a:r>
            <a:r>
              <a:rPr lang="hr-HR" dirty="0" err="1">
                <a:cs typeface="Arial" panose="020B0604020202020204" pitchFamily="34" charset="0"/>
              </a:rPr>
              <a:t>Hull</a:t>
            </a:r>
            <a:r>
              <a:rPr lang="hr-HR" dirty="0">
                <a:cs typeface="Arial" panose="020B0604020202020204" pitchFamily="34" charset="0"/>
              </a:rPr>
              <a:t> je proizveo prvi 3D pisač u povijesti za što je 1986. dobio patent, te je godine osnovao</a:t>
            </a:r>
            <a:r>
              <a:rPr lang="hr-HR" dirty="0"/>
              <a:t> 3D Systems </a:t>
            </a:r>
            <a:r>
              <a:rPr lang="hr-HR" dirty="0"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CE6E644-86B3-4A2C-A07E-650D65D71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564" y="3384105"/>
            <a:ext cx="3807001" cy="288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6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D34697-5D3E-480C-939B-110A14E91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3D ispis kroz povijest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5D7C2C-E72F-4D5E-B352-A6D438614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6"/>
            <a:ext cx="4954588" cy="2333147"/>
          </a:xfrm>
        </p:spPr>
        <p:txBody>
          <a:bodyPr>
            <a:normAutofit/>
          </a:bodyPr>
          <a:lstStyle/>
          <a:p>
            <a:r>
              <a:rPr lang="hr-HR" dirty="0"/>
              <a:t>Današnji pisači su brži i precizniji</a:t>
            </a:r>
          </a:p>
          <a:p>
            <a:r>
              <a:rPr lang="hr-HR" dirty="0"/>
              <a:t>3D ispis koristi u mnogim područjima(arhitektura, dizajn, kemija, medicina, strojarstvo, itd.)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37E462E-2871-4DFC-8285-00761F605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775" y="1733106"/>
            <a:ext cx="4628636" cy="461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35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9F127C-AA66-41B3-A76F-8FD757B86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ALATI ZA 3D MODELIRANJE 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F53B50D-8244-407A-B879-FDD044A7A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003" y="1590269"/>
            <a:ext cx="5812281" cy="1838732"/>
          </a:xfrm>
        </p:spPr>
        <p:txBody>
          <a:bodyPr>
            <a:normAutofit/>
          </a:bodyPr>
          <a:lstStyle/>
          <a:p>
            <a:r>
              <a:rPr lang="hr-HR" dirty="0"/>
              <a:t>Postoje mnogi alati za 3d modeliranje, besplatni primjeri su: K-3D, </a:t>
            </a:r>
            <a:r>
              <a:rPr lang="hr-HR" dirty="0" err="1"/>
              <a:t>Blender</a:t>
            </a:r>
            <a:r>
              <a:rPr lang="hr-HR" dirty="0"/>
              <a:t>, </a:t>
            </a:r>
            <a:r>
              <a:rPr lang="hr-HR" dirty="0" err="1"/>
              <a:t>SketchUp</a:t>
            </a:r>
            <a:r>
              <a:rPr lang="hr-HR" dirty="0"/>
              <a:t>, </a:t>
            </a:r>
            <a:r>
              <a:rPr lang="hr-HR" dirty="0" err="1"/>
              <a:t>Autocad</a:t>
            </a:r>
            <a:r>
              <a:rPr lang="hr-HR" dirty="0"/>
              <a:t> </a:t>
            </a:r>
          </a:p>
          <a:p>
            <a:endParaRPr lang="hr-HR" dirty="0"/>
          </a:p>
        </p:txBody>
      </p:sp>
      <p:pic>
        <p:nvPicPr>
          <p:cNvPr id="2050" name="Picture 2" descr="Slikovni rezultat za k-3d modeling">
            <a:extLst>
              <a:ext uri="{FF2B5EF4-FFF2-40B4-BE49-F238E27FC236}">
                <a16:creationId xmlns:a16="http://schemas.microsoft.com/office/drawing/2014/main" id="{A9B980EE-FF79-4EB2-9A35-FE70DDEBC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3031625"/>
            <a:ext cx="5087857" cy="340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likovni rezultat za sketch up">
            <a:extLst>
              <a:ext uri="{FF2B5EF4-FFF2-40B4-BE49-F238E27FC236}">
                <a16:creationId xmlns:a16="http://schemas.microsoft.com/office/drawing/2014/main" id="{0FAA2B0F-76C3-45F9-88EF-D9622E8CB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270" y="3068839"/>
            <a:ext cx="5466652" cy="292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495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F3679C-18E1-468E-B41F-CA8D01FAF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ALATI ZA 3D MODELIRANJE </a:t>
            </a:r>
            <a:endParaRPr lang="hr-HR" dirty="0"/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A46BCA95-4704-4626-86DA-EE5EFCC8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5163695" cy="3747276"/>
          </a:xfrm>
        </p:spPr>
        <p:txBody>
          <a:bodyPr>
            <a:normAutofit/>
          </a:bodyPr>
          <a:lstStyle/>
          <a:p>
            <a:r>
              <a:rPr lang="hr-HR" dirty="0"/>
              <a:t>Najprecizniji je AUTOCAD kojeg za razliku od ostalih programa za 3D modeliranje karakterizira složeni sustav mjerila i visoka preciznost te automatski sustav dimenzioniranja 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0353D85-DE1A-458C-9232-BC7BCF13D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1" y="1670752"/>
            <a:ext cx="5863829" cy="498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65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466F5A-02BD-4704-8324-5BF47DB75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Autocad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F993706-5D66-472B-BB81-4BFB0BA5D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699517" cy="3541714"/>
          </a:xfrm>
        </p:spPr>
        <p:txBody>
          <a:bodyPr/>
          <a:lstStyle/>
          <a:p>
            <a:r>
              <a:rPr lang="hr-HR" dirty="0"/>
              <a:t>Naredbe se jednostavno unose</a:t>
            </a:r>
          </a:p>
          <a:p>
            <a:r>
              <a:rPr lang="hr-HR" dirty="0"/>
              <a:t>Mogućnost prebacivanja datoteka u mnoge formate</a:t>
            </a:r>
          </a:p>
          <a:p>
            <a:r>
              <a:rPr lang="hr-HR" dirty="0"/>
              <a:t>Besplatan za studente</a:t>
            </a:r>
          </a:p>
          <a:p>
            <a:r>
              <a:rPr lang="hr-HR" dirty="0"/>
              <a:t>http://www.autodesk.com/education/studentsoftware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6F0F4E8-70CD-49CD-AE48-DC5FDBE25B5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929" y="2249487"/>
            <a:ext cx="5762625" cy="3248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077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7D734A-03ED-4C0F-B43F-394391555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Primjeri 3d MODELIRANJA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5EAB21C-89BF-4841-9798-2B44F549D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Tijekom modeliranja su vrlo korisne 3D naredbe EXTRUDE za širenje 3d objekta, i naredba PRESSPUL za izradu udubljenja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32130E1-854D-4B1C-8962-CADD0454A2D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573" y="3278815"/>
            <a:ext cx="415290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97F1BB4-F5E5-444F-B0A1-811B0B62AB9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473" y="3278815"/>
            <a:ext cx="3954866" cy="30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00909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užnica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Kružnica</Template>
  <TotalTime>548</TotalTime>
  <Words>309</Words>
  <Application>Microsoft Office PowerPoint</Application>
  <PresentationFormat>Široki zaslon</PresentationFormat>
  <Paragraphs>40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Tw Cen MT</vt:lpstr>
      <vt:lpstr>Kružnica</vt:lpstr>
      <vt:lpstr>3D ispis</vt:lpstr>
      <vt:lpstr>Sadržaj</vt:lpstr>
      <vt:lpstr>uvod</vt:lpstr>
      <vt:lpstr>3D ispis kroz povijest</vt:lpstr>
      <vt:lpstr>3D ispis kroz povijest</vt:lpstr>
      <vt:lpstr>ALATI ZA 3D MODELIRANJE </vt:lpstr>
      <vt:lpstr>ALATI ZA 3D MODELIRANJE </vt:lpstr>
      <vt:lpstr>Autocad</vt:lpstr>
      <vt:lpstr>Primjeri 3d MODELIRANJA</vt:lpstr>
      <vt:lpstr>Primjeri 3d modeliranja</vt:lpstr>
      <vt:lpstr>Priprema za ispis</vt:lpstr>
      <vt:lpstr>Priprema za ispis</vt:lpstr>
      <vt:lpstr>zaključak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ispis</dc:title>
  <dc:creator>Krešimir Štrkalj</dc:creator>
  <cp:lastModifiedBy>Krešimir Štrkalj</cp:lastModifiedBy>
  <cp:revision>21</cp:revision>
  <dcterms:created xsi:type="dcterms:W3CDTF">2019-05-16T17:26:55Z</dcterms:created>
  <dcterms:modified xsi:type="dcterms:W3CDTF">2019-05-28T14:16:19Z</dcterms:modified>
</cp:coreProperties>
</file>