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22-May-12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Video streaming – metode i implementacija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i="1" dirty="0"/>
              <a:t>Matko Piškor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>Mentor</a:t>
            </a:r>
            <a:r>
              <a:rPr lang="hr-HR" dirty="0" smtClean="0"/>
              <a:t>:</a:t>
            </a:r>
            <a:r>
              <a:rPr lang="hr-HR" i="1" dirty="0" smtClean="0"/>
              <a:t> </a:t>
            </a:r>
            <a:r>
              <a:rPr lang="hr-HR" i="1" dirty="0"/>
              <a:t>Mr. Sc. Predrag Pale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 err="1" smtClean="0"/>
              <a:t>Pseudostreaming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Streaming: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hr-HR" dirty="0"/>
              <a:t>mogućnost prikaza podataka prije, i tijekom, prihvaćanja cijele datoteke s poslužitelja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5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poslužitelja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Apache </a:t>
            </a:r>
            <a:r>
              <a:rPr lang="en-US" dirty="0"/>
              <a:t>FLV </a:t>
            </a:r>
            <a:r>
              <a:rPr lang="en-US" dirty="0" smtClean="0"/>
              <a:t>streaming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 smtClean="0"/>
              <a:t>mod </a:t>
            </a:r>
            <a:r>
              <a:rPr lang="en-US" dirty="0" err="1" smtClean="0"/>
              <a:t>flv</a:t>
            </a:r>
            <a:r>
              <a:rPr lang="en-US" dirty="0" smtClean="0"/>
              <a:t> module</a:t>
            </a:r>
          </a:p>
          <a:p>
            <a:pPr lvl="2">
              <a:buFontTx/>
              <a:buChar char="-"/>
            </a:pPr>
            <a:r>
              <a:rPr lang="en-US" dirty="0" smtClean="0"/>
              <a:t>compile</a:t>
            </a:r>
          </a:p>
          <a:p>
            <a:pPr lvl="2">
              <a:buFontTx/>
              <a:buChar char="-"/>
            </a:pPr>
            <a:r>
              <a:rPr lang="en-US" dirty="0" smtClean="0"/>
              <a:t>install</a:t>
            </a:r>
          </a:p>
          <a:p>
            <a:pPr lvl="2">
              <a:buFontTx/>
              <a:buChar char="-"/>
            </a:pPr>
            <a:r>
              <a:rPr lang="en-US" dirty="0" err="1" smtClean="0"/>
              <a:t>httpd.conf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dirty="0" err="1"/>
              <a:t>u</a:t>
            </a:r>
            <a:r>
              <a:rPr lang="en-US" dirty="0" err="1" smtClean="0"/>
              <a:t>bacivanje</a:t>
            </a:r>
            <a:r>
              <a:rPr lang="en-US" dirty="0" smtClean="0"/>
              <a:t> </a:t>
            </a:r>
            <a:r>
              <a:rPr lang="en-US" dirty="0" err="1" smtClean="0"/>
              <a:t>metapodataka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482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poziva</a:t>
            </a:r>
            <a:r>
              <a:rPr lang="en-US" dirty="0" smtClean="0"/>
              <a:t> JW </a:t>
            </a:r>
            <a:r>
              <a:rPr lang="en-US" dirty="0" err="1" smtClean="0"/>
              <a:t>Playera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JW Player</a:t>
            </a:r>
          </a:p>
          <a:p>
            <a:pPr lvl="2">
              <a:buFontTx/>
              <a:buChar char="-"/>
            </a:pPr>
            <a:r>
              <a:rPr lang="pl-PL" dirty="0"/>
              <a:t>'provider':'http',</a:t>
            </a:r>
            <a:endParaRPr lang="en-US" dirty="0"/>
          </a:p>
          <a:p>
            <a:pPr lvl="2">
              <a:buFontTx/>
              <a:buChar char="-"/>
            </a:pPr>
            <a:r>
              <a:rPr lang="pl-PL" dirty="0"/>
              <a:t>'file':'http://',</a:t>
            </a:r>
            <a:endParaRPr lang="en-US" dirty="0"/>
          </a:p>
          <a:p>
            <a:pPr lvl="2">
              <a:buFontTx/>
              <a:buChar char="-"/>
            </a:pPr>
            <a:r>
              <a:rPr lang="pl-PL" dirty="0"/>
              <a:t>'start':0</a:t>
            </a:r>
            <a:r>
              <a:rPr lang="pl-PL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6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02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LeCTo</a:t>
            </a:r>
            <a:r>
              <a:rPr lang="en-US" dirty="0" smtClean="0"/>
              <a:t>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atko\Desktop\LeCTo Play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940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2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LeCTo</a:t>
            </a:r>
            <a:r>
              <a:rPr lang="en-US" dirty="0" smtClean="0"/>
              <a:t>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2 </a:t>
            </a:r>
            <a:r>
              <a:rPr lang="en-US" dirty="0" err="1" smtClean="0"/>
              <a:t>paralelne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sinkroninizarne</a:t>
            </a:r>
            <a:r>
              <a:rPr lang="en-US" dirty="0" smtClean="0"/>
              <a:t> video </a:t>
            </a:r>
            <a:r>
              <a:rPr lang="en-US" dirty="0" err="1" smtClean="0"/>
              <a:t>snimke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Sinkronizirani</a:t>
            </a:r>
            <a:r>
              <a:rPr lang="en-US" dirty="0" smtClean="0"/>
              <a:t> video </a:t>
            </a:r>
            <a:r>
              <a:rPr lang="en-US" dirty="0" err="1" smtClean="0"/>
              <a:t>sadržaji</a:t>
            </a:r>
            <a:r>
              <a:rPr lang="en-US" dirty="0" smtClean="0"/>
              <a:t>:</a:t>
            </a:r>
          </a:p>
          <a:p>
            <a:pPr lvl="3">
              <a:buFontTx/>
              <a:buChar char="-"/>
            </a:pPr>
            <a:r>
              <a:rPr lang="en-US" dirty="0" err="1" smtClean="0"/>
              <a:t>Predavačeve</a:t>
            </a:r>
            <a:r>
              <a:rPr lang="en-US" dirty="0" smtClean="0"/>
              <a:t> </a:t>
            </a:r>
            <a:r>
              <a:rPr lang="en-US" dirty="0" err="1" smtClean="0"/>
              <a:t>bilješke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err="1" smtClean="0"/>
              <a:t>Kviz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err="1" smtClean="0"/>
              <a:t>Navigacija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slajdovima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smtClean="0"/>
              <a:t>Web </a:t>
            </a:r>
            <a:r>
              <a:rPr lang="en-US" dirty="0" err="1" smtClean="0"/>
              <a:t>sadržaji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err="1" smtClean="0"/>
              <a:t>Linkovi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Klasično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atko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21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atko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12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streaminga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 smtClean="0"/>
              <a:t>			seek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703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Ostvareno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5400" dirty="0" smtClean="0"/>
              <a:t>HTTP </a:t>
            </a:r>
            <a:r>
              <a:rPr lang="en-US" sz="5400" dirty="0" err="1" smtClean="0"/>
              <a:t>Pseudostreaming</a:t>
            </a:r>
            <a:endParaRPr lang="en-US" sz="5400" dirty="0" smtClean="0"/>
          </a:p>
          <a:p>
            <a:pPr>
              <a:buFontTx/>
              <a:buChar char="-"/>
            </a:pPr>
            <a:r>
              <a:rPr lang="en-US" sz="5400" dirty="0" smtClean="0"/>
              <a:t>RTMP Streaming</a:t>
            </a:r>
          </a:p>
          <a:p>
            <a:pPr>
              <a:buFontTx/>
              <a:buChar char="-"/>
            </a:pPr>
            <a:r>
              <a:rPr lang="en-US" sz="5400" dirty="0" err="1" smtClean="0"/>
              <a:t>CloudFront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6601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 err="1" smtClean="0"/>
              <a:t>Pseudostreaming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klasičnog</a:t>
            </a:r>
            <a:r>
              <a:rPr lang="en-US" dirty="0" smtClean="0"/>
              <a:t> HTTP </a:t>
            </a:r>
            <a:r>
              <a:rPr lang="en-US" dirty="0" err="1" smtClean="0"/>
              <a:t>preuzimanja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prolazi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firewall</a:t>
            </a:r>
          </a:p>
        </p:txBody>
      </p:sp>
    </p:spTree>
    <p:extLst>
      <p:ext uri="{BB962C8B-B14F-4D97-AF65-F5344CB8AC3E}">
        <p14:creationId xmlns:p14="http://schemas.microsoft.com/office/powerpoint/2010/main" val="17985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 err="1" smtClean="0"/>
              <a:t>Pseudostreaming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Pseudo: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Pomoću</a:t>
            </a:r>
            <a:r>
              <a:rPr lang="en-US" dirty="0" smtClean="0"/>
              <a:t> start – </a:t>
            </a:r>
            <a:r>
              <a:rPr lang="en-US" dirty="0" err="1" smtClean="0"/>
              <a:t>parametra</a:t>
            </a:r>
            <a:r>
              <a:rPr lang="en-US" dirty="0" smtClean="0"/>
              <a:t> </a:t>
            </a:r>
            <a:r>
              <a:rPr lang="en-US" dirty="0" err="1" smtClean="0"/>
              <a:t>pokreće</a:t>
            </a:r>
            <a:r>
              <a:rPr lang="en-US" dirty="0" smtClean="0"/>
              <a:t> video (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Klasični</a:t>
            </a:r>
            <a:r>
              <a:rPr lang="en-US" dirty="0" smtClean="0"/>
              <a:t> download + seek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3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124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Video streaming – metode i implementacija </vt:lpstr>
      <vt:lpstr>LeCTo Player</vt:lpstr>
      <vt:lpstr>LeCTo Player</vt:lpstr>
      <vt:lpstr>“Klasično”</vt:lpstr>
      <vt:lpstr>Streaming</vt:lpstr>
      <vt:lpstr>Prednosti streaminga</vt:lpstr>
      <vt:lpstr>Ostvareno sa…</vt:lpstr>
      <vt:lpstr>HTTP Pseudostreaming</vt:lpstr>
      <vt:lpstr>HTTP Pseudostreaming</vt:lpstr>
      <vt:lpstr>HTTP Pseudostreaming</vt:lpstr>
      <vt:lpstr>Priprema poslužitelja</vt:lpstr>
      <vt:lpstr>Promjena poziva JW Playera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streaming – metode i implementacija </dc:title>
  <dc:creator>Matko</dc:creator>
  <cp:lastModifiedBy>Matko</cp:lastModifiedBy>
  <cp:revision>6</cp:revision>
  <dcterms:created xsi:type="dcterms:W3CDTF">2006-08-16T00:00:00Z</dcterms:created>
  <dcterms:modified xsi:type="dcterms:W3CDTF">2012-05-22T08:43:01Z</dcterms:modified>
</cp:coreProperties>
</file>