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22-May-12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22-May-12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22-May-12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22-May-12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22-May-12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22-May-12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22-May-12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22-May-12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22-May-12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22-May-12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22-May-12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22-May-12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/>
              <a:t>Video streaming – metode i implementacija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r-HR" i="1" dirty="0"/>
              <a:t>Matko Piškor</a:t>
            </a:r>
            <a:r>
              <a:rPr lang="en-US" i="1" dirty="0"/>
              <a:t/>
            </a:r>
            <a:br>
              <a:rPr lang="en-US" i="1" dirty="0"/>
            </a:br>
            <a:r>
              <a:rPr lang="en-US" dirty="0" smtClean="0"/>
              <a:t>Mentor</a:t>
            </a:r>
            <a:r>
              <a:rPr lang="hr-HR" dirty="0" smtClean="0"/>
              <a:t>:</a:t>
            </a:r>
            <a:r>
              <a:rPr lang="hr-HR" i="1" dirty="0" smtClean="0"/>
              <a:t> </a:t>
            </a:r>
            <a:r>
              <a:rPr lang="hr-HR" i="1" dirty="0"/>
              <a:t>Mr. Sc. Predrag Pale</a:t>
            </a:r>
            <a:r>
              <a:rPr lang="en-US" i="1" dirty="0"/>
              <a:t/>
            </a:r>
            <a:br>
              <a:rPr lang="en-US" i="1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324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en-US" dirty="0" err="1" smtClean="0"/>
              <a:t>Pseudostreaming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Streaming: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- </a:t>
            </a:r>
            <a:r>
              <a:rPr lang="hr-HR" dirty="0"/>
              <a:t>mogućnost prikaza podataka prije, i tijekom, prihvaćanja cijele datoteke s poslužitelja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952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Priprema</a:t>
            </a:r>
            <a:r>
              <a:rPr lang="en-US" dirty="0" smtClean="0"/>
              <a:t> </a:t>
            </a:r>
            <a:r>
              <a:rPr lang="en-US" dirty="0" err="1" smtClean="0"/>
              <a:t>poslužitelja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Apache </a:t>
            </a:r>
            <a:r>
              <a:rPr lang="en-US" dirty="0"/>
              <a:t>FLV </a:t>
            </a:r>
            <a:r>
              <a:rPr lang="en-US" dirty="0" smtClean="0"/>
              <a:t>streaming</a:t>
            </a:r>
            <a:endParaRPr lang="en-US" dirty="0"/>
          </a:p>
          <a:p>
            <a:pPr lvl="2">
              <a:buFontTx/>
              <a:buChar char="-"/>
            </a:pPr>
            <a:r>
              <a:rPr lang="en-US" dirty="0" smtClean="0"/>
              <a:t>mod </a:t>
            </a:r>
            <a:r>
              <a:rPr lang="en-US" dirty="0" err="1" smtClean="0"/>
              <a:t>flv</a:t>
            </a:r>
            <a:r>
              <a:rPr lang="en-US" dirty="0" smtClean="0"/>
              <a:t> module</a:t>
            </a:r>
          </a:p>
          <a:p>
            <a:pPr lvl="2">
              <a:buFontTx/>
              <a:buChar char="-"/>
            </a:pPr>
            <a:r>
              <a:rPr lang="en-US" dirty="0" smtClean="0"/>
              <a:t>compile</a:t>
            </a:r>
          </a:p>
          <a:p>
            <a:pPr lvl="2">
              <a:buFontTx/>
              <a:buChar char="-"/>
            </a:pPr>
            <a:r>
              <a:rPr lang="en-US" dirty="0" smtClean="0"/>
              <a:t>install</a:t>
            </a:r>
          </a:p>
          <a:p>
            <a:pPr lvl="2">
              <a:buFontTx/>
              <a:buChar char="-"/>
            </a:pPr>
            <a:r>
              <a:rPr lang="en-US" dirty="0" err="1" smtClean="0"/>
              <a:t>httpd.conf</a:t>
            </a:r>
            <a:endParaRPr lang="en-US" dirty="0" smtClean="0"/>
          </a:p>
          <a:p>
            <a:pPr lvl="2">
              <a:buFontTx/>
              <a:buChar char="-"/>
            </a:pPr>
            <a:r>
              <a:rPr lang="en-US" dirty="0" err="1"/>
              <a:t>u</a:t>
            </a:r>
            <a:r>
              <a:rPr lang="en-US" dirty="0" err="1" smtClean="0"/>
              <a:t>bacivanje</a:t>
            </a:r>
            <a:r>
              <a:rPr lang="en-US" dirty="0" smtClean="0"/>
              <a:t> </a:t>
            </a:r>
            <a:r>
              <a:rPr lang="en-US" dirty="0" err="1" smtClean="0"/>
              <a:t>metapodataka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84821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Promjena</a:t>
            </a:r>
            <a:r>
              <a:rPr lang="en-US" dirty="0" smtClean="0"/>
              <a:t> </a:t>
            </a:r>
            <a:r>
              <a:rPr lang="en-US" dirty="0" err="1" smtClean="0"/>
              <a:t>poziva</a:t>
            </a:r>
            <a:r>
              <a:rPr lang="en-US" dirty="0" smtClean="0"/>
              <a:t> JW </a:t>
            </a:r>
            <a:r>
              <a:rPr lang="en-US" dirty="0" err="1" smtClean="0"/>
              <a:t>Playera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en-US" dirty="0" smtClean="0"/>
              <a:t>JW Player</a:t>
            </a:r>
          </a:p>
          <a:p>
            <a:pPr lvl="2">
              <a:buFontTx/>
              <a:buChar char="-"/>
            </a:pPr>
            <a:r>
              <a:rPr lang="pl-PL" dirty="0"/>
              <a:t>'provider':'http',</a:t>
            </a:r>
            <a:endParaRPr lang="en-US" dirty="0"/>
          </a:p>
          <a:p>
            <a:pPr lvl="2">
              <a:buFontTx/>
              <a:buChar char="-"/>
            </a:pPr>
            <a:r>
              <a:rPr lang="pl-PL" dirty="0"/>
              <a:t>'file':'http://',</a:t>
            </a:r>
            <a:endParaRPr lang="en-US" dirty="0"/>
          </a:p>
          <a:p>
            <a:pPr lvl="2">
              <a:buFontTx/>
              <a:buChar char="-"/>
            </a:pPr>
            <a:r>
              <a:rPr lang="pl-PL" dirty="0"/>
              <a:t>'start':0</a:t>
            </a:r>
            <a:r>
              <a:rPr lang="pl-PL" dirty="0" smtClean="0"/>
              <a:t>,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3868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9902" y="457200"/>
            <a:ext cx="8229600" cy="1143000"/>
          </a:xfrm>
        </p:spPr>
        <p:txBody>
          <a:bodyPr/>
          <a:lstStyle/>
          <a:p>
            <a:r>
              <a:rPr lang="en-US" dirty="0" err="1" smtClean="0"/>
              <a:t>LeCTo</a:t>
            </a:r>
            <a:r>
              <a:rPr lang="en-US" dirty="0" smtClean="0"/>
              <a:t> Player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Matko\Desktop\LeCTo Playe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149405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4244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LeCTo</a:t>
            </a:r>
            <a:r>
              <a:rPr lang="en-US" dirty="0" smtClean="0"/>
              <a:t> Player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en-US" dirty="0" smtClean="0"/>
              <a:t>2 </a:t>
            </a:r>
            <a:r>
              <a:rPr lang="en-US" dirty="0" err="1" smtClean="0"/>
              <a:t>paralelne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sinkroninizarne</a:t>
            </a:r>
            <a:r>
              <a:rPr lang="en-US" dirty="0" smtClean="0"/>
              <a:t> video </a:t>
            </a:r>
            <a:r>
              <a:rPr lang="en-US" dirty="0" err="1" smtClean="0"/>
              <a:t>snimke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 smtClean="0"/>
              <a:t>Sinkronizirani</a:t>
            </a:r>
            <a:r>
              <a:rPr lang="en-US" dirty="0" smtClean="0"/>
              <a:t> video </a:t>
            </a:r>
            <a:r>
              <a:rPr lang="en-US" dirty="0" err="1" smtClean="0"/>
              <a:t>sadržaji</a:t>
            </a:r>
            <a:r>
              <a:rPr lang="en-US" dirty="0" smtClean="0"/>
              <a:t>:</a:t>
            </a:r>
          </a:p>
          <a:p>
            <a:pPr lvl="3">
              <a:buFontTx/>
              <a:buChar char="-"/>
            </a:pPr>
            <a:r>
              <a:rPr lang="en-US" dirty="0" err="1" smtClean="0"/>
              <a:t>Predavačeve</a:t>
            </a:r>
            <a:r>
              <a:rPr lang="en-US" dirty="0" smtClean="0"/>
              <a:t> </a:t>
            </a:r>
            <a:r>
              <a:rPr lang="en-US" dirty="0" err="1" smtClean="0"/>
              <a:t>bilješke</a:t>
            </a:r>
            <a:endParaRPr lang="en-US" dirty="0" smtClean="0"/>
          </a:p>
          <a:p>
            <a:pPr lvl="3">
              <a:buFontTx/>
              <a:buChar char="-"/>
            </a:pPr>
            <a:r>
              <a:rPr lang="en-US" dirty="0" err="1" smtClean="0"/>
              <a:t>Kviz</a:t>
            </a:r>
            <a:endParaRPr lang="en-US" dirty="0" smtClean="0"/>
          </a:p>
          <a:p>
            <a:pPr lvl="3">
              <a:buFontTx/>
              <a:buChar char="-"/>
            </a:pPr>
            <a:r>
              <a:rPr lang="en-US" dirty="0" err="1" smtClean="0"/>
              <a:t>Navigacija</a:t>
            </a:r>
            <a:r>
              <a:rPr lang="en-US" dirty="0" smtClean="0"/>
              <a:t> </a:t>
            </a:r>
            <a:r>
              <a:rPr lang="en-US" dirty="0" err="1" smtClean="0"/>
              <a:t>po</a:t>
            </a:r>
            <a:r>
              <a:rPr lang="en-US" dirty="0" smtClean="0"/>
              <a:t> </a:t>
            </a:r>
            <a:r>
              <a:rPr lang="en-US" dirty="0" err="1" smtClean="0"/>
              <a:t>slajdovima</a:t>
            </a:r>
            <a:endParaRPr lang="en-US" dirty="0" smtClean="0"/>
          </a:p>
          <a:p>
            <a:pPr lvl="3">
              <a:buFontTx/>
              <a:buChar char="-"/>
            </a:pPr>
            <a:r>
              <a:rPr lang="en-US" dirty="0" smtClean="0"/>
              <a:t>Web </a:t>
            </a:r>
            <a:r>
              <a:rPr lang="en-US" dirty="0" err="1" smtClean="0"/>
              <a:t>sadržaji</a:t>
            </a:r>
            <a:endParaRPr lang="en-US" dirty="0" smtClean="0"/>
          </a:p>
          <a:p>
            <a:pPr lvl="3">
              <a:buFontTx/>
              <a:buChar char="-"/>
            </a:pPr>
            <a:r>
              <a:rPr lang="en-US" dirty="0" err="1" smtClean="0"/>
              <a:t>Linkovi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073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Klasično</a:t>
            </a:r>
            <a:r>
              <a:rPr lang="en-US" dirty="0" smtClean="0"/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Matko\Desktop\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47800"/>
            <a:ext cx="9144000" cy="541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0218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066800"/>
          </a:xfrm>
        </p:spPr>
        <p:txBody>
          <a:bodyPr/>
          <a:lstStyle/>
          <a:p>
            <a:r>
              <a:rPr lang="en-US" dirty="0" smtClean="0"/>
              <a:t>Streaming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Matko\Desktop\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371600"/>
            <a:ext cx="91440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32129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Prednosti</a:t>
            </a:r>
            <a:r>
              <a:rPr lang="en-US" dirty="0" smtClean="0"/>
              <a:t> </a:t>
            </a:r>
            <a:r>
              <a:rPr lang="en-US" dirty="0" err="1" smtClean="0"/>
              <a:t>streaminga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9600" dirty="0"/>
          </a:p>
          <a:p>
            <a:pPr marL="0" indent="0">
              <a:buNone/>
            </a:pPr>
            <a:r>
              <a:rPr lang="en-US" sz="9600" dirty="0" smtClean="0"/>
              <a:t>			seek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170393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Ostvareno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en-US" sz="5400" dirty="0" smtClean="0"/>
              <a:t>HTTP </a:t>
            </a:r>
            <a:r>
              <a:rPr lang="en-US" sz="5400" dirty="0" err="1" smtClean="0"/>
              <a:t>Pseudostreaming</a:t>
            </a:r>
            <a:endParaRPr lang="en-US" sz="5400" dirty="0" smtClean="0"/>
          </a:p>
          <a:p>
            <a:pPr>
              <a:buFontTx/>
              <a:buChar char="-"/>
            </a:pPr>
            <a:r>
              <a:rPr lang="en-US" sz="5400" dirty="0" smtClean="0"/>
              <a:t>RTMP Streaming</a:t>
            </a:r>
          </a:p>
          <a:p>
            <a:pPr>
              <a:buFontTx/>
              <a:buChar char="-"/>
            </a:pPr>
            <a:r>
              <a:rPr lang="en-US" sz="5400" dirty="0" err="1" smtClean="0"/>
              <a:t>CloudFront</a:t>
            </a:r>
            <a:endParaRPr lang="en-US" sz="5400" dirty="0" smtClean="0"/>
          </a:p>
        </p:txBody>
      </p:sp>
    </p:spTree>
    <p:extLst>
      <p:ext uri="{BB962C8B-B14F-4D97-AF65-F5344CB8AC3E}">
        <p14:creationId xmlns:p14="http://schemas.microsoft.com/office/powerpoint/2010/main" val="3660127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5" presetClass="emph" presetSubtype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25"/>
                                  </p:iterate>
                                  <p:childTnLst>
                                    <p:set>
                                      <p:cBhvr override="childStyle">
                                        <p:cTn id="40" dur="indefinite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en-US" dirty="0" err="1" smtClean="0"/>
              <a:t>Pseudostreaming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HTTP: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sve</a:t>
            </a:r>
            <a:r>
              <a:rPr lang="en-US" dirty="0" smtClean="0"/>
              <a:t> </a:t>
            </a:r>
            <a:r>
              <a:rPr lang="en-US" dirty="0" err="1" smtClean="0"/>
              <a:t>prednosti</a:t>
            </a:r>
            <a:r>
              <a:rPr lang="en-US" dirty="0" smtClean="0"/>
              <a:t> </a:t>
            </a:r>
            <a:r>
              <a:rPr lang="en-US" dirty="0" err="1" smtClean="0"/>
              <a:t>klasičnog</a:t>
            </a:r>
            <a:r>
              <a:rPr lang="en-US" dirty="0" smtClean="0"/>
              <a:t> HTTP </a:t>
            </a:r>
            <a:r>
              <a:rPr lang="en-US" dirty="0" err="1" smtClean="0"/>
              <a:t>preuzimanja</a:t>
            </a:r>
            <a:endParaRPr lang="en-US" dirty="0"/>
          </a:p>
          <a:p>
            <a:pPr>
              <a:buFontTx/>
              <a:buChar char="-"/>
            </a:pPr>
            <a:r>
              <a:rPr lang="en-US" dirty="0" err="1" smtClean="0"/>
              <a:t>prolazi</a:t>
            </a:r>
            <a:r>
              <a:rPr lang="en-US" dirty="0" smtClean="0"/>
              <a:t> </a:t>
            </a:r>
            <a:r>
              <a:rPr lang="en-US" dirty="0" err="1" smtClean="0"/>
              <a:t>kroz</a:t>
            </a:r>
            <a:r>
              <a:rPr lang="en-US" dirty="0" smtClean="0"/>
              <a:t> </a:t>
            </a:r>
            <a:r>
              <a:rPr lang="en-US" dirty="0" err="1" smtClean="0"/>
              <a:t>svaki</a:t>
            </a:r>
            <a:r>
              <a:rPr lang="en-US" dirty="0" smtClean="0"/>
              <a:t> firewall</a:t>
            </a:r>
          </a:p>
        </p:txBody>
      </p:sp>
    </p:spTree>
    <p:extLst>
      <p:ext uri="{BB962C8B-B14F-4D97-AF65-F5344CB8AC3E}">
        <p14:creationId xmlns:p14="http://schemas.microsoft.com/office/powerpoint/2010/main" val="1798529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 </a:t>
            </a:r>
            <a:r>
              <a:rPr lang="en-US" dirty="0" err="1" smtClean="0"/>
              <a:t>Pseudostreaming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Pseudo: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>
              <a:buFontTx/>
              <a:buChar char="-"/>
            </a:pPr>
            <a:r>
              <a:rPr lang="en-US" dirty="0" err="1" smtClean="0"/>
              <a:t>Pomoću</a:t>
            </a:r>
            <a:r>
              <a:rPr lang="en-US" dirty="0" smtClean="0"/>
              <a:t> start – </a:t>
            </a:r>
            <a:r>
              <a:rPr lang="en-US" dirty="0" err="1" smtClean="0"/>
              <a:t>parametra</a:t>
            </a:r>
            <a:r>
              <a:rPr lang="en-US" dirty="0" smtClean="0"/>
              <a:t> </a:t>
            </a:r>
            <a:r>
              <a:rPr lang="en-US" dirty="0" err="1" smtClean="0"/>
              <a:t>pokreće</a:t>
            </a:r>
            <a:r>
              <a:rPr lang="en-US" dirty="0" smtClean="0"/>
              <a:t> video (</a:t>
            </a:r>
            <a:r>
              <a:rPr lang="en-US" dirty="0" err="1" smtClean="0"/>
              <a:t>youtube</a:t>
            </a:r>
            <a:r>
              <a:rPr lang="en-US" dirty="0" smtClean="0"/>
              <a:t>)</a:t>
            </a:r>
          </a:p>
          <a:p>
            <a:pPr>
              <a:buFontTx/>
              <a:buChar char="-"/>
            </a:pPr>
            <a:r>
              <a:rPr lang="en-US" dirty="0" err="1" smtClean="0"/>
              <a:t>Klasični</a:t>
            </a:r>
            <a:r>
              <a:rPr lang="en-US" dirty="0" smtClean="0"/>
              <a:t> download + seek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74371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44</TotalTime>
  <Words>124</Words>
  <Application>Microsoft Office PowerPoint</Application>
  <PresentationFormat>On-screen Show (4:3)</PresentationFormat>
  <Paragraphs>49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Video streaming – metode i implementacija </vt:lpstr>
      <vt:lpstr>LeCTo Player</vt:lpstr>
      <vt:lpstr>LeCTo Player</vt:lpstr>
      <vt:lpstr>“Klasično”</vt:lpstr>
      <vt:lpstr>Streaming</vt:lpstr>
      <vt:lpstr>Prednosti streaminga</vt:lpstr>
      <vt:lpstr>Ostvareno sa…</vt:lpstr>
      <vt:lpstr>HTTP Pseudostreaming</vt:lpstr>
      <vt:lpstr>HTTP Pseudostreaming</vt:lpstr>
      <vt:lpstr>HTTP Pseudostreaming</vt:lpstr>
      <vt:lpstr>Priprema poslužitelja</vt:lpstr>
      <vt:lpstr>Promjena poziva JW Playera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Video streaming – metode i implementacija </dc:title>
  <dc:creator>Matko</dc:creator>
  <cp:lastModifiedBy>Matko</cp:lastModifiedBy>
  <cp:revision>6</cp:revision>
  <dcterms:created xsi:type="dcterms:W3CDTF">2006-08-16T00:00:00Z</dcterms:created>
  <dcterms:modified xsi:type="dcterms:W3CDTF">2012-05-22T08:43:01Z</dcterms:modified>
</cp:coreProperties>
</file>