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1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71" r:id="rId7"/>
    <p:sldId id="261" r:id="rId8"/>
    <p:sldId id="262" r:id="rId9"/>
    <p:sldId id="263" r:id="rId10"/>
    <p:sldId id="273" r:id="rId11"/>
    <p:sldId id="274" r:id="rId12"/>
    <p:sldId id="266" r:id="rId13"/>
    <p:sldId id="275" r:id="rId14"/>
    <p:sldId id="276" r:id="rId15"/>
    <p:sldId id="277" r:id="rId16"/>
    <p:sldId id="267" r:id="rId17"/>
    <p:sldId id="278" r:id="rId18"/>
    <p:sldId id="286" r:id="rId19"/>
    <p:sldId id="279" r:id="rId20"/>
    <p:sldId id="285" r:id="rId21"/>
    <p:sldId id="270" r:id="rId22"/>
    <p:sldId id="282" r:id="rId23"/>
    <p:sldId id="272" r:id="rId24"/>
    <p:sldId id="283" r:id="rId25"/>
    <p:sldId id="284" r:id="rId26"/>
    <p:sldId id="280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ra Omrčen" initials="PO" lastIdx="1" clrIdx="0">
    <p:extLst>
      <p:ext uri="{19B8F6BF-5375-455C-9EA6-DF929625EA0E}">
        <p15:presenceInfo xmlns:p15="http://schemas.microsoft.com/office/powerpoint/2012/main" userId="Petra Omrče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82" autoAdjust="0"/>
    <p:restoredTop sz="95226" autoAdjust="0"/>
  </p:normalViewPr>
  <p:slideViewPr>
    <p:cSldViewPr snapToGrid="0">
      <p:cViewPr varScale="1">
        <p:scale>
          <a:sx n="110" d="100"/>
          <a:sy n="110" d="100"/>
        </p:scale>
        <p:origin x="546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47489F-9B07-4459-BE58-E6CA9F8D5AF5}" type="doc">
      <dgm:prSet loTypeId="urn:microsoft.com/office/officeart/2005/8/layout/gear1" loCatId="relationship" qsTypeId="urn:microsoft.com/office/officeart/2005/8/quickstyle/simple1" qsCatId="simple" csTypeId="urn:microsoft.com/office/officeart/2005/8/colors/accent1_2" csCatId="accent1" phldr="1"/>
      <dgm:spPr/>
    </dgm:pt>
    <dgm:pt modelId="{7A425D33-0F57-4212-AF5A-0B57424D66E9}">
      <dgm:prSet phldrT="[Tekst]"/>
      <dgm:spPr>
        <a:solidFill>
          <a:srgbClr val="C00000"/>
        </a:solidFill>
      </dgm:spPr>
      <dgm:t>
        <a:bodyPr/>
        <a:lstStyle/>
        <a:p>
          <a:r>
            <a:rPr lang="hr-HR" dirty="0"/>
            <a:t>Računalna forenzika</a:t>
          </a:r>
        </a:p>
      </dgm:t>
    </dgm:pt>
    <dgm:pt modelId="{5874E92E-CA26-4D21-882F-141B2E2AFBB6}" type="parTrans" cxnId="{5B29B086-984E-4D09-9D8F-2EF2E7A72551}">
      <dgm:prSet/>
      <dgm:spPr/>
      <dgm:t>
        <a:bodyPr/>
        <a:lstStyle/>
        <a:p>
          <a:endParaRPr lang="hr-HR"/>
        </a:p>
      </dgm:t>
    </dgm:pt>
    <dgm:pt modelId="{27BBAB6E-C27C-4B49-88D4-4E6E4DAD5C14}" type="sibTrans" cxnId="{5B29B086-984E-4D09-9D8F-2EF2E7A72551}">
      <dgm:prSet/>
      <dgm:spPr/>
      <dgm:t>
        <a:bodyPr/>
        <a:lstStyle/>
        <a:p>
          <a:endParaRPr lang="hr-HR"/>
        </a:p>
      </dgm:t>
    </dgm:pt>
    <dgm:pt modelId="{E160285F-E98F-4564-82AD-0AEFBF906775}">
      <dgm:prSet phldrT="[Tekst]"/>
      <dgm:spPr>
        <a:solidFill>
          <a:srgbClr val="C00000"/>
        </a:solidFill>
      </dgm:spPr>
      <dgm:t>
        <a:bodyPr/>
        <a:lstStyle/>
        <a:p>
          <a:r>
            <a:rPr lang="hr-HR" dirty="0"/>
            <a:t>Strojno učenje</a:t>
          </a:r>
        </a:p>
      </dgm:t>
    </dgm:pt>
    <dgm:pt modelId="{6A2613F2-B0BE-4517-9602-8D7544CCA20D}" type="parTrans" cxnId="{61A02A08-4B9B-433D-BEB8-0CE72DC1B676}">
      <dgm:prSet/>
      <dgm:spPr/>
      <dgm:t>
        <a:bodyPr/>
        <a:lstStyle/>
        <a:p>
          <a:endParaRPr lang="hr-HR"/>
        </a:p>
      </dgm:t>
    </dgm:pt>
    <dgm:pt modelId="{51D1F3AC-D7A2-4F68-AA1F-F1DABA532115}" type="sibTrans" cxnId="{61A02A08-4B9B-433D-BEB8-0CE72DC1B676}">
      <dgm:prSet/>
      <dgm:spPr/>
      <dgm:t>
        <a:bodyPr/>
        <a:lstStyle/>
        <a:p>
          <a:endParaRPr lang="hr-HR"/>
        </a:p>
      </dgm:t>
    </dgm:pt>
    <dgm:pt modelId="{EC182F82-4C60-4429-9F01-1EDA165FA781}" type="pres">
      <dgm:prSet presAssocID="{EA47489F-9B07-4459-BE58-E6CA9F8D5AF5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00488878-E0C4-46B3-BAE7-6B021349F1C5}" type="pres">
      <dgm:prSet presAssocID="{7A425D33-0F57-4212-AF5A-0B57424D66E9}" presName="gear1" presStyleLbl="node1" presStyleIdx="0" presStyleCnt="2" custScaleX="141039" custScaleY="139315" custLinFactNeighborX="28631" custLinFactNeighborY="19646">
        <dgm:presLayoutVars>
          <dgm:chMax val="1"/>
          <dgm:bulletEnabled val="1"/>
        </dgm:presLayoutVars>
      </dgm:prSet>
      <dgm:spPr/>
    </dgm:pt>
    <dgm:pt modelId="{A53DABCC-404E-4FAA-B31E-3D2128F8D7A3}" type="pres">
      <dgm:prSet presAssocID="{7A425D33-0F57-4212-AF5A-0B57424D66E9}" presName="gear1srcNode" presStyleLbl="node1" presStyleIdx="0" presStyleCnt="2"/>
      <dgm:spPr/>
    </dgm:pt>
    <dgm:pt modelId="{D1D8A0B9-C1B7-4B44-9CDC-450AB4E645F5}" type="pres">
      <dgm:prSet presAssocID="{7A425D33-0F57-4212-AF5A-0B57424D66E9}" presName="gear1dstNode" presStyleLbl="node1" presStyleIdx="0" presStyleCnt="2"/>
      <dgm:spPr/>
    </dgm:pt>
    <dgm:pt modelId="{69420457-AC5F-4F4D-8FC5-20066985843F}" type="pres">
      <dgm:prSet presAssocID="{E160285F-E98F-4564-82AD-0AEFBF906775}" presName="gear2" presStyleLbl="node1" presStyleIdx="1" presStyleCnt="2" custScaleX="165239" custScaleY="150422" custLinFactNeighborX="-15813" custLinFactNeighborY="-29816">
        <dgm:presLayoutVars>
          <dgm:chMax val="1"/>
          <dgm:bulletEnabled val="1"/>
        </dgm:presLayoutVars>
      </dgm:prSet>
      <dgm:spPr/>
    </dgm:pt>
    <dgm:pt modelId="{7D2A112F-04DD-4719-B081-B67A80B73D35}" type="pres">
      <dgm:prSet presAssocID="{E160285F-E98F-4564-82AD-0AEFBF906775}" presName="gear2srcNode" presStyleLbl="node1" presStyleIdx="1" presStyleCnt="2"/>
      <dgm:spPr/>
    </dgm:pt>
    <dgm:pt modelId="{3B2FB876-D04C-407B-9DF5-9A2E1CDC38B0}" type="pres">
      <dgm:prSet presAssocID="{E160285F-E98F-4564-82AD-0AEFBF906775}" presName="gear2dstNode" presStyleLbl="node1" presStyleIdx="1" presStyleCnt="2"/>
      <dgm:spPr/>
    </dgm:pt>
    <dgm:pt modelId="{64E3FE06-0C34-42C2-927A-A292CA5B90FB}" type="pres">
      <dgm:prSet presAssocID="{27BBAB6E-C27C-4B49-88D4-4E6E4DAD5C14}" presName="connector1" presStyleLbl="sibTrans2D1" presStyleIdx="0" presStyleCnt="2" custScaleX="145829" custScaleY="146963" custLinFactNeighborX="14450" custLinFactNeighborY="11644"/>
      <dgm:spPr/>
    </dgm:pt>
    <dgm:pt modelId="{88554C5D-DEDF-4A18-8E21-4EA92AC32E94}" type="pres">
      <dgm:prSet presAssocID="{51D1F3AC-D7A2-4F68-AA1F-F1DABA532115}" presName="connector2" presStyleLbl="sibTrans2D1" presStyleIdx="1" presStyleCnt="2" custLinFactNeighborX="-33105" custLinFactNeighborY="-22525"/>
      <dgm:spPr/>
    </dgm:pt>
  </dgm:ptLst>
  <dgm:cxnLst>
    <dgm:cxn modelId="{B8C79400-E6F6-43BB-9F42-C2C81C513785}" type="presOf" srcId="{51D1F3AC-D7A2-4F68-AA1F-F1DABA532115}" destId="{88554C5D-DEDF-4A18-8E21-4EA92AC32E94}" srcOrd="0" destOrd="0" presId="urn:microsoft.com/office/officeart/2005/8/layout/gear1"/>
    <dgm:cxn modelId="{61A02A08-4B9B-433D-BEB8-0CE72DC1B676}" srcId="{EA47489F-9B07-4459-BE58-E6CA9F8D5AF5}" destId="{E160285F-E98F-4564-82AD-0AEFBF906775}" srcOrd="1" destOrd="0" parTransId="{6A2613F2-B0BE-4517-9602-8D7544CCA20D}" sibTransId="{51D1F3AC-D7A2-4F68-AA1F-F1DABA532115}"/>
    <dgm:cxn modelId="{87E8C12F-A68E-49FB-84D7-027CD6B212B2}" type="presOf" srcId="{E160285F-E98F-4564-82AD-0AEFBF906775}" destId="{3B2FB876-D04C-407B-9DF5-9A2E1CDC38B0}" srcOrd="2" destOrd="0" presId="urn:microsoft.com/office/officeart/2005/8/layout/gear1"/>
    <dgm:cxn modelId="{98300433-9415-40FA-BA7E-5D48A32DA31C}" type="presOf" srcId="{27BBAB6E-C27C-4B49-88D4-4E6E4DAD5C14}" destId="{64E3FE06-0C34-42C2-927A-A292CA5B90FB}" srcOrd="0" destOrd="0" presId="urn:microsoft.com/office/officeart/2005/8/layout/gear1"/>
    <dgm:cxn modelId="{60ADAF48-2FAF-46A6-8AB7-9FED13841274}" type="presOf" srcId="{7A425D33-0F57-4212-AF5A-0B57424D66E9}" destId="{00488878-E0C4-46B3-BAE7-6B021349F1C5}" srcOrd="0" destOrd="0" presId="urn:microsoft.com/office/officeart/2005/8/layout/gear1"/>
    <dgm:cxn modelId="{E211F14E-B3D4-489B-8737-58E995484F96}" type="presOf" srcId="{EA47489F-9B07-4459-BE58-E6CA9F8D5AF5}" destId="{EC182F82-4C60-4429-9F01-1EDA165FA781}" srcOrd="0" destOrd="0" presId="urn:microsoft.com/office/officeart/2005/8/layout/gear1"/>
    <dgm:cxn modelId="{1AA96878-DF01-40F8-BDDD-4291723006A2}" type="presOf" srcId="{7A425D33-0F57-4212-AF5A-0B57424D66E9}" destId="{D1D8A0B9-C1B7-4B44-9CDC-450AB4E645F5}" srcOrd="2" destOrd="0" presId="urn:microsoft.com/office/officeart/2005/8/layout/gear1"/>
    <dgm:cxn modelId="{C06B9A7C-978D-4582-8347-B35131710268}" type="presOf" srcId="{E160285F-E98F-4564-82AD-0AEFBF906775}" destId="{69420457-AC5F-4F4D-8FC5-20066985843F}" srcOrd="0" destOrd="0" presId="urn:microsoft.com/office/officeart/2005/8/layout/gear1"/>
    <dgm:cxn modelId="{5B29B086-984E-4D09-9D8F-2EF2E7A72551}" srcId="{EA47489F-9B07-4459-BE58-E6CA9F8D5AF5}" destId="{7A425D33-0F57-4212-AF5A-0B57424D66E9}" srcOrd="0" destOrd="0" parTransId="{5874E92E-CA26-4D21-882F-141B2E2AFBB6}" sibTransId="{27BBAB6E-C27C-4B49-88D4-4E6E4DAD5C14}"/>
    <dgm:cxn modelId="{60C94594-7A70-4174-B9E1-4A162B0AFC4C}" type="presOf" srcId="{7A425D33-0F57-4212-AF5A-0B57424D66E9}" destId="{A53DABCC-404E-4FAA-B31E-3D2128F8D7A3}" srcOrd="1" destOrd="0" presId="urn:microsoft.com/office/officeart/2005/8/layout/gear1"/>
    <dgm:cxn modelId="{20669BD2-15CE-4CC8-A08A-0E5236343589}" type="presOf" srcId="{E160285F-E98F-4564-82AD-0AEFBF906775}" destId="{7D2A112F-04DD-4719-B081-B67A80B73D35}" srcOrd="1" destOrd="0" presId="urn:microsoft.com/office/officeart/2005/8/layout/gear1"/>
    <dgm:cxn modelId="{69EEF438-3D34-4BE5-BD75-39A37FC91E85}" type="presParOf" srcId="{EC182F82-4C60-4429-9F01-1EDA165FA781}" destId="{00488878-E0C4-46B3-BAE7-6B021349F1C5}" srcOrd="0" destOrd="0" presId="urn:microsoft.com/office/officeart/2005/8/layout/gear1"/>
    <dgm:cxn modelId="{97CDF23C-4060-4A9A-9965-7722330BF057}" type="presParOf" srcId="{EC182F82-4C60-4429-9F01-1EDA165FA781}" destId="{A53DABCC-404E-4FAA-B31E-3D2128F8D7A3}" srcOrd="1" destOrd="0" presId="urn:microsoft.com/office/officeart/2005/8/layout/gear1"/>
    <dgm:cxn modelId="{76E3FF19-36EA-46AA-BF9B-34A2CB29E794}" type="presParOf" srcId="{EC182F82-4C60-4429-9F01-1EDA165FA781}" destId="{D1D8A0B9-C1B7-4B44-9CDC-450AB4E645F5}" srcOrd="2" destOrd="0" presId="urn:microsoft.com/office/officeart/2005/8/layout/gear1"/>
    <dgm:cxn modelId="{905329AA-C276-4B92-911F-DF218D744561}" type="presParOf" srcId="{EC182F82-4C60-4429-9F01-1EDA165FA781}" destId="{69420457-AC5F-4F4D-8FC5-20066985843F}" srcOrd="3" destOrd="0" presId="urn:microsoft.com/office/officeart/2005/8/layout/gear1"/>
    <dgm:cxn modelId="{063041A7-A0DD-4356-8FE7-239195A1560A}" type="presParOf" srcId="{EC182F82-4C60-4429-9F01-1EDA165FA781}" destId="{7D2A112F-04DD-4719-B081-B67A80B73D35}" srcOrd="4" destOrd="0" presId="urn:microsoft.com/office/officeart/2005/8/layout/gear1"/>
    <dgm:cxn modelId="{56848001-0C23-475A-999D-ADEFFD2937C5}" type="presParOf" srcId="{EC182F82-4C60-4429-9F01-1EDA165FA781}" destId="{3B2FB876-D04C-407B-9DF5-9A2E1CDC38B0}" srcOrd="5" destOrd="0" presId="urn:microsoft.com/office/officeart/2005/8/layout/gear1"/>
    <dgm:cxn modelId="{48EE2ECB-694B-4B9D-BD31-F9AFBF6FE1D3}" type="presParOf" srcId="{EC182F82-4C60-4429-9F01-1EDA165FA781}" destId="{64E3FE06-0C34-42C2-927A-A292CA5B90FB}" srcOrd="6" destOrd="0" presId="urn:microsoft.com/office/officeart/2005/8/layout/gear1"/>
    <dgm:cxn modelId="{66F2535A-2C58-496A-8E93-6AB769CAD3A6}" type="presParOf" srcId="{EC182F82-4C60-4429-9F01-1EDA165FA781}" destId="{88554C5D-DEDF-4A18-8E21-4EA92AC32E94}" srcOrd="7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A9B6508-5AE8-40A7-9B19-7916D4EA80A3}" type="doc">
      <dgm:prSet loTypeId="urn:microsoft.com/office/officeart/2005/8/layout/hierarchy1" loCatId="hierarchy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hr-HR"/>
        </a:p>
      </dgm:t>
    </dgm:pt>
    <dgm:pt modelId="{3E4EA6F8-7A05-4146-8210-594EA1A99870}">
      <dgm:prSet phldrT="[Tekst]"/>
      <dgm:spPr/>
      <dgm:t>
        <a:bodyPr/>
        <a:lstStyle/>
        <a:p>
          <a:r>
            <a:rPr lang="hr-HR" dirty="0" err="1"/>
            <a:t>kNN</a:t>
          </a:r>
          <a:endParaRPr lang="hr-HR" dirty="0"/>
        </a:p>
      </dgm:t>
    </dgm:pt>
    <dgm:pt modelId="{1C6466FE-DFF0-4B44-888C-D1094636DC2C}" type="parTrans" cxnId="{75EE02C9-AD16-4F8C-AD34-660529642B81}">
      <dgm:prSet/>
      <dgm:spPr/>
      <dgm:t>
        <a:bodyPr/>
        <a:lstStyle/>
        <a:p>
          <a:endParaRPr lang="hr-HR"/>
        </a:p>
      </dgm:t>
    </dgm:pt>
    <dgm:pt modelId="{8E5F73D3-6864-4923-8262-604A7BB06F23}" type="sibTrans" cxnId="{75EE02C9-AD16-4F8C-AD34-660529642B81}">
      <dgm:prSet/>
      <dgm:spPr/>
      <dgm:t>
        <a:bodyPr/>
        <a:lstStyle/>
        <a:p>
          <a:endParaRPr lang="hr-HR"/>
        </a:p>
      </dgm:t>
    </dgm:pt>
    <dgm:pt modelId="{DD96B50B-4E02-457D-908C-0681792B9BB0}">
      <dgm:prSet phldrT="[Tekst]"/>
      <dgm:spPr/>
      <dgm:t>
        <a:bodyPr/>
        <a:lstStyle/>
        <a:p>
          <a:r>
            <a:rPr lang="hr-HR" dirty="0"/>
            <a:t>CNN</a:t>
          </a:r>
        </a:p>
      </dgm:t>
    </dgm:pt>
    <dgm:pt modelId="{642F963C-4A93-447C-9B8E-0B2B9565DAC5}" type="parTrans" cxnId="{B77405B2-6093-45E4-B46A-B27C91C026FA}">
      <dgm:prSet/>
      <dgm:spPr/>
      <dgm:t>
        <a:bodyPr/>
        <a:lstStyle/>
        <a:p>
          <a:endParaRPr lang="hr-HR"/>
        </a:p>
      </dgm:t>
    </dgm:pt>
    <dgm:pt modelId="{17678CCC-8401-451B-B07C-08D3E41DDCCB}" type="sibTrans" cxnId="{B77405B2-6093-45E4-B46A-B27C91C026FA}">
      <dgm:prSet/>
      <dgm:spPr/>
      <dgm:t>
        <a:bodyPr/>
        <a:lstStyle/>
        <a:p>
          <a:endParaRPr lang="hr-HR"/>
        </a:p>
      </dgm:t>
    </dgm:pt>
    <dgm:pt modelId="{2F523EFF-A332-482B-A31F-E6B54DA9978B}">
      <dgm:prSet phldrT="[Tekst]"/>
      <dgm:spPr/>
      <dgm:t>
        <a:bodyPr/>
        <a:lstStyle/>
        <a:p>
          <a:r>
            <a:rPr lang="hr-HR" dirty="0"/>
            <a:t>Neuronske mreže</a:t>
          </a:r>
        </a:p>
      </dgm:t>
    </dgm:pt>
    <dgm:pt modelId="{09A9012D-559D-4624-BF44-1C19C36A40AE}" type="parTrans" cxnId="{5A10B438-8924-40F8-ADEC-D37FC6F750EE}">
      <dgm:prSet/>
      <dgm:spPr/>
      <dgm:t>
        <a:bodyPr/>
        <a:lstStyle/>
        <a:p>
          <a:endParaRPr lang="hr-HR"/>
        </a:p>
      </dgm:t>
    </dgm:pt>
    <dgm:pt modelId="{7C9EF82C-FB37-4F25-8EC4-AC1A5B5D9040}" type="sibTrans" cxnId="{5A10B438-8924-40F8-ADEC-D37FC6F750EE}">
      <dgm:prSet/>
      <dgm:spPr/>
      <dgm:t>
        <a:bodyPr/>
        <a:lstStyle/>
        <a:p>
          <a:endParaRPr lang="hr-HR" dirty="0"/>
        </a:p>
      </dgm:t>
    </dgm:pt>
    <dgm:pt modelId="{FFA8AFD6-C8A7-49B7-8BF3-0290F1ED11BA}">
      <dgm:prSet phldrT="[Tekst]"/>
      <dgm:spPr/>
      <dgm:t>
        <a:bodyPr/>
        <a:lstStyle/>
        <a:p>
          <a:r>
            <a:rPr lang="hr-HR" dirty="0"/>
            <a:t>Slučajne šume</a:t>
          </a:r>
        </a:p>
      </dgm:t>
    </dgm:pt>
    <dgm:pt modelId="{C901FD17-A7DC-491A-A106-EED7FFF653AB}" type="parTrans" cxnId="{E536A93C-FD30-4929-B6CD-182D76229257}">
      <dgm:prSet/>
      <dgm:spPr/>
      <dgm:t>
        <a:bodyPr/>
        <a:lstStyle/>
        <a:p>
          <a:endParaRPr lang="hr-HR"/>
        </a:p>
      </dgm:t>
    </dgm:pt>
    <dgm:pt modelId="{D088EF45-55F4-43E4-B459-61E16335F4BB}" type="sibTrans" cxnId="{E536A93C-FD30-4929-B6CD-182D76229257}">
      <dgm:prSet/>
      <dgm:spPr/>
      <dgm:t>
        <a:bodyPr/>
        <a:lstStyle/>
        <a:p>
          <a:endParaRPr lang="hr-HR"/>
        </a:p>
      </dgm:t>
    </dgm:pt>
    <dgm:pt modelId="{6DFBEA08-DD32-4144-B3D6-39C6931EBC06}" type="pres">
      <dgm:prSet presAssocID="{3A9B6508-5AE8-40A7-9B19-7916D4EA80A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F95E17E-5074-4967-B160-CDC5E2F0A677}" type="pres">
      <dgm:prSet presAssocID="{3E4EA6F8-7A05-4146-8210-594EA1A99870}" presName="hierRoot1" presStyleCnt="0"/>
      <dgm:spPr/>
    </dgm:pt>
    <dgm:pt modelId="{A98F3643-293E-48B7-BA57-1856172DDEDE}" type="pres">
      <dgm:prSet presAssocID="{3E4EA6F8-7A05-4146-8210-594EA1A99870}" presName="composite" presStyleCnt="0"/>
      <dgm:spPr/>
    </dgm:pt>
    <dgm:pt modelId="{1591DC1F-AF35-458E-9835-063D14A6AB13}" type="pres">
      <dgm:prSet presAssocID="{3E4EA6F8-7A05-4146-8210-594EA1A99870}" presName="background" presStyleLbl="node0" presStyleIdx="0" presStyleCnt="4"/>
      <dgm:spPr/>
    </dgm:pt>
    <dgm:pt modelId="{D27E930C-3ADE-4814-B8D9-07B43BD6944C}" type="pres">
      <dgm:prSet presAssocID="{3E4EA6F8-7A05-4146-8210-594EA1A99870}" presName="text" presStyleLbl="fgAcc0" presStyleIdx="0" presStyleCnt="4">
        <dgm:presLayoutVars>
          <dgm:chPref val="3"/>
        </dgm:presLayoutVars>
      </dgm:prSet>
      <dgm:spPr/>
    </dgm:pt>
    <dgm:pt modelId="{CA11BD03-C741-4D88-BE0A-E685AB9DBE66}" type="pres">
      <dgm:prSet presAssocID="{3E4EA6F8-7A05-4146-8210-594EA1A99870}" presName="hierChild2" presStyleCnt="0"/>
      <dgm:spPr/>
    </dgm:pt>
    <dgm:pt modelId="{8E1C8C93-B64E-45AB-B32F-CAE6F8AA4B80}" type="pres">
      <dgm:prSet presAssocID="{DD96B50B-4E02-457D-908C-0681792B9BB0}" presName="hierRoot1" presStyleCnt="0"/>
      <dgm:spPr/>
    </dgm:pt>
    <dgm:pt modelId="{3EBEAD47-B26F-4D89-A47D-8BAC1A698E5C}" type="pres">
      <dgm:prSet presAssocID="{DD96B50B-4E02-457D-908C-0681792B9BB0}" presName="composite" presStyleCnt="0"/>
      <dgm:spPr/>
    </dgm:pt>
    <dgm:pt modelId="{60DCFBF3-D57C-4C3A-A557-E89299DB9D20}" type="pres">
      <dgm:prSet presAssocID="{DD96B50B-4E02-457D-908C-0681792B9BB0}" presName="background" presStyleLbl="node0" presStyleIdx="1" presStyleCnt="4"/>
      <dgm:spPr/>
    </dgm:pt>
    <dgm:pt modelId="{A74F05B9-34F9-47C9-92EE-896A51C53D3B}" type="pres">
      <dgm:prSet presAssocID="{DD96B50B-4E02-457D-908C-0681792B9BB0}" presName="text" presStyleLbl="fgAcc0" presStyleIdx="1" presStyleCnt="4">
        <dgm:presLayoutVars>
          <dgm:chPref val="3"/>
        </dgm:presLayoutVars>
      </dgm:prSet>
      <dgm:spPr/>
    </dgm:pt>
    <dgm:pt modelId="{91806560-55AB-40B6-9B7F-3D1EBF679EE4}" type="pres">
      <dgm:prSet presAssocID="{DD96B50B-4E02-457D-908C-0681792B9BB0}" presName="hierChild2" presStyleCnt="0"/>
      <dgm:spPr/>
    </dgm:pt>
    <dgm:pt modelId="{D8E421DC-D706-464A-9415-7FA36A3D6AD6}" type="pres">
      <dgm:prSet presAssocID="{2F523EFF-A332-482B-A31F-E6B54DA9978B}" presName="hierRoot1" presStyleCnt="0"/>
      <dgm:spPr/>
    </dgm:pt>
    <dgm:pt modelId="{E6B84A84-6DFF-4392-B3DE-E1D0DDFF946A}" type="pres">
      <dgm:prSet presAssocID="{2F523EFF-A332-482B-A31F-E6B54DA9978B}" presName="composite" presStyleCnt="0"/>
      <dgm:spPr/>
    </dgm:pt>
    <dgm:pt modelId="{10C91CB5-B033-4382-A9D7-800E61E1E1F5}" type="pres">
      <dgm:prSet presAssocID="{2F523EFF-A332-482B-A31F-E6B54DA9978B}" presName="background" presStyleLbl="node0" presStyleIdx="2" presStyleCnt="4"/>
      <dgm:spPr/>
    </dgm:pt>
    <dgm:pt modelId="{CE981E8E-2767-4AA4-A018-1940755C5289}" type="pres">
      <dgm:prSet presAssocID="{2F523EFF-A332-482B-A31F-E6B54DA9978B}" presName="text" presStyleLbl="fgAcc0" presStyleIdx="2" presStyleCnt="4">
        <dgm:presLayoutVars>
          <dgm:chPref val="3"/>
        </dgm:presLayoutVars>
      </dgm:prSet>
      <dgm:spPr/>
    </dgm:pt>
    <dgm:pt modelId="{D3CF466D-2331-4D5E-9E04-A563A32B82BD}" type="pres">
      <dgm:prSet presAssocID="{2F523EFF-A332-482B-A31F-E6B54DA9978B}" presName="hierChild2" presStyleCnt="0"/>
      <dgm:spPr/>
    </dgm:pt>
    <dgm:pt modelId="{B8381280-77C8-419C-83EE-DBAADCAB3754}" type="pres">
      <dgm:prSet presAssocID="{FFA8AFD6-C8A7-49B7-8BF3-0290F1ED11BA}" presName="hierRoot1" presStyleCnt="0"/>
      <dgm:spPr/>
    </dgm:pt>
    <dgm:pt modelId="{AC283188-57A2-4F8A-87B3-BF3BC7759945}" type="pres">
      <dgm:prSet presAssocID="{FFA8AFD6-C8A7-49B7-8BF3-0290F1ED11BA}" presName="composite" presStyleCnt="0"/>
      <dgm:spPr/>
    </dgm:pt>
    <dgm:pt modelId="{287B402A-9985-4A94-A015-D49D71890537}" type="pres">
      <dgm:prSet presAssocID="{FFA8AFD6-C8A7-49B7-8BF3-0290F1ED11BA}" presName="background" presStyleLbl="node0" presStyleIdx="3" presStyleCnt="4"/>
      <dgm:spPr/>
    </dgm:pt>
    <dgm:pt modelId="{D3EDA5A9-171D-4A42-8AF2-D00A156F666D}" type="pres">
      <dgm:prSet presAssocID="{FFA8AFD6-C8A7-49B7-8BF3-0290F1ED11BA}" presName="text" presStyleLbl="fgAcc0" presStyleIdx="3" presStyleCnt="4">
        <dgm:presLayoutVars>
          <dgm:chPref val="3"/>
        </dgm:presLayoutVars>
      </dgm:prSet>
      <dgm:spPr/>
    </dgm:pt>
    <dgm:pt modelId="{80913DB1-7602-4AD7-826F-D2B71C488828}" type="pres">
      <dgm:prSet presAssocID="{FFA8AFD6-C8A7-49B7-8BF3-0290F1ED11BA}" presName="hierChild2" presStyleCnt="0"/>
      <dgm:spPr/>
    </dgm:pt>
  </dgm:ptLst>
  <dgm:cxnLst>
    <dgm:cxn modelId="{2C5B1328-A7E9-48C5-B163-37B78F20A2B0}" type="presOf" srcId="{FFA8AFD6-C8A7-49B7-8BF3-0290F1ED11BA}" destId="{D3EDA5A9-171D-4A42-8AF2-D00A156F666D}" srcOrd="0" destOrd="0" presId="urn:microsoft.com/office/officeart/2005/8/layout/hierarchy1"/>
    <dgm:cxn modelId="{EF2C2138-3000-41BA-8DE9-0586E295B8C8}" type="presOf" srcId="{2F523EFF-A332-482B-A31F-E6B54DA9978B}" destId="{CE981E8E-2767-4AA4-A018-1940755C5289}" srcOrd="0" destOrd="0" presId="urn:microsoft.com/office/officeart/2005/8/layout/hierarchy1"/>
    <dgm:cxn modelId="{5A10B438-8924-40F8-ADEC-D37FC6F750EE}" srcId="{3A9B6508-5AE8-40A7-9B19-7916D4EA80A3}" destId="{2F523EFF-A332-482B-A31F-E6B54DA9978B}" srcOrd="2" destOrd="0" parTransId="{09A9012D-559D-4624-BF44-1C19C36A40AE}" sibTransId="{7C9EF82C-FB37-4F25-8EC4-AC1A5B5D9040}"/>
    <dgm:cxn modelId="{E536A93C-FD30-4929-B6CD-182D76229257}" srcId="{3A9B6508-5AE8-40A7-9B19-7916D4EA80A3}" destId="{FFA8AFD6-C8A7-49B7-8BF3-0290F1ED11BA}" srcOrd="3" destOrd="0" parTransId="{C901FD17-A7DC-491A-A106-EED7FFF653AB}" sibTransId="{D088EF45-55F4-43E4-B459-61E16335F4BB}"/>
    <dgm:cxn modelId="{D227083E-A286-46AF-8992-2A674A4D5752}" type="presOf" srcId="{3E4EA6F8-7A05-4146-8210-594EA1A99870}" destId="{D27E930C-3ADE-4814-B8D9-07B43BD6944C}" srcOrd="0" destOrd="0" presId="urn:microsoft.com/office/officeart/2005/8/layout/hierarchy1"/>
    <dgm:cxn modelId="{61D09E62-3374-40E5-B7A7-ECB8B163796D}" type="presOf" srcId="{DD96B50B-4E02-457D-908C-0681792B9BB0}" destId="{A74F05B9-34F9-47C9-92EE-896A51C53D3B}" srcOrd="0" destOrd="0" presId="urn:microsoft.com/office/officeart/2005/8/layout/hierarchy1"/>
    <dgm:cxn modelId="{B77405B2-6093-45E4-B46A-B27C91C026FA}" srcId="{3A9B6508-5AE8-40A7-9B19-7916D4EA80A3}" destId="{DD96B50B-4E02-457D-908C-0681792B9BB0}" srcOrd="1" destOrd="0" parTransId="{642F963C-4A93-447C-9B8E-0B2B9565DAC5}" sibTransId="{17678CCC-8401-451B-B07C-08D3E41DDCCB}"/>
    <dgm:cxn modelId="{75EE02C9-AD16-4F8C-AD34-660529642B81}" srcId="{3A9B6508-5AE8-40A7-9B19-7916D4EA80A3}" destId="{3E4EA6F8-7A05-4146-8210-594EA1A99870}" srcOrd="0" destOrd="0" parTransId="{1C6466FE-DFF0-4B44-888C-D1094636DC2C}" sibTransId="{8E5F73D3-6864-4923-8262-604A7BB06F23}"/>
    <dgm:cxn modelId="{4B4240CE-A5FB-43D8-AE83-83E7B395BF1C}" type="presOf" srcId="{3A9B6508-5AE8-40A7-9B19-7916D4EA80A3}" destId="{6DFBEA08-DD32-4144-B3D6-39C6931EBC06}" srcOrd="0" destOrd="0" presId="urn:microsoft.com/office/officeart/2005/8/layout/hierarchy1"/>
    <dgm:cxn modelId="{ADC04667-45A2-402A-A657-D09CC21DEF78}" type="presParOf" srcId="{6DFBEA08-DD32-4144-B3D6-39C6931EBC06}" destId="{3F95E17E-5074-4967-B160-CDC5E2F0A677}" srcOrd="0" destOrd="0" presId="urn:microsoft.com/office/officeart/2005/8/layout/hierarchy1"/>
    <dgm:cxn modelId="{5DA41D2A-8E74-4A34-AB8C-884735F3DE0E}" type="presParOf" srcId="{3F95E17E-5074-4967-B160-CDC5E2F0A677}" destId="{A98F3643-293E-48B7-BA57-1856172DDEDE}" srcOrd="0" destOrd="0" presId="urn:microsoft.com/office/officeart/2005/8/layout/hierarchy1"/>
    <dgm:cxn modelId="{4CC06EC6-31DB-419C-8453-E07326801892}" type="presParOf" srcId="{A98F3643-293E-48B7-BA57-1856172DDEDE}" destId="{1591DC1F-AF35-458E-9835-063D14A6AB13}" srcOrd="0" destOrd="0" presId="urn:microsoft.com/office/officeart/2005/8/layout/hierarchy1"/>
    <dgm:cxn modelId="{2A8388CD-3521-45F0-AC7B-58B4778BED17}" type="presParOf" srcId="{A98F3643-293E-48B7-BA57-1856172DDEDE}" destId="{D27E930C-3ADE-4814-B8D9-07B43BD6944C}" srcOrd="1" destOrd="0" presId="urn:microsoft.com/office/officeart/2005/8/layout/hierarchy1"/>
    <dgm:cxn modelId="{B71B3F1F-B306-46EE-BCBB-E679AEA43CC2}" type="presParOf" srcId="{3F95E17E-5074-4967-B160-CDC5E2F0A677}" destId="{CA11BD03-C741-4D88-BE0A-E685AB9DBE66}" srcOrd="1" destOrd="0" presId="urn:microsoft.com/office/officeart/2005/8/layout/hierarchy1"/>
    <dgm:cxn modelId="{9A9B1AB4-FC75-4141-B4C5-22767BFB63AA}" type="presParOf" srcId="{6DFBEA08-DD32-4144-B3D6-39C6931EBC06}" destId="{8E1C8C93-B64E-45AB-B32F-CAE6F8AA4B80}" srcOrd="1" destOrd="0" presId="urn:microsoft.com/office/officeart/2005/8/layout/hierarchy1"/>
    <dgm:cxn modelId="{A4EB09D2-7D1F-44EC-8C0E-8C5AB0E9AA08}" type="presParOf" srcId="{8E1C8C93-B64E-45AB-B32F-CAE6F8AA4B80}" destId="{3EBEAD47-B26F-4D89-A47D-8BAC1A698E5C}" srcOrd="0" destOrd="0" presId="urn:microsoft.com/office/officeart/2005/8/layout/hierarchy1"/>
    <dgm:cxn modelId="{FD99F207-1591-459B-BC07-F0226BCFC5D0}" type="presParOf" srcId="{3EBEAD47-B26F-4D89-A47D-8BAC1A698E5C}" destId="{60DCFBF3-D57C-4C3A-A557-E89299DB9D20}" srcOrd="0" destOrd="0" presId="urn:microsoft.com/office/officeart/2005/8/layout/hierarchy1"/>
    <dgm:cxn modelId="{681D9CFD-D99E-4E6F-A175-5D6D22FE7817}" type="presParOf" srcId="{3EBEAD47-B26F-4D89-A47D-8BAC1A698E5C}" destId="{A74F05B9-34F9-47C9-92EE-896A51C53D3B}" srcOrd="1" destOrd="0" presId="urn:microsoft.com/office/officeart/2005/8/layout/hierarchy1"/>
    <dgm:cxn modelId="{29BD0F2A-07C0-430D-80B1-02D6623F3972}" type="presParOf" srcId="{8E1C8C93-B64E-45AB-B32F-CAE6F8AA4B80}" destId="{91806560-55AB-40B6-9B7F-3D1EBF679EE4}" srcOrd="1" destOrd="0" presId="urn:microsoft.com/office/officeart/2005/8/layout/hierarchy1"/>
    <dgm:cxn modelId="{48343D15-934B-4A4B-B46B-86E39EDCF078}" type="presParOf" srcId="{6DFBEA08-DD32-4144-B3D6-39C6931EBC06}" destId="{D8E421DC-D706-464A-9415-7FA36A3D6AD6}" srcOrd="2" destOrd="0" presId="urn:microsoft.com/office/officeart/2005/8/layout/hierarchy1"/>
    <dgm:cxn modelId="{44D3BCAF-A9BF-47D2-B6F0-55DC9FAF9870}" type="presParOf" srcId="{D8E421DC-D706-464A-9415-7FA36A3D6AD6}" destId="{E6B84A84-6DFF-4392-B3DE-E1D0DDFF946A}" srcOrd="0" destOrd="0" presId="urn:microsoft.com/office/officeart/2005/8/layout/hierarchy1"/>
    <dgm:cxn modelId="{FA53CF53-3410-4B9D-91F9-E75463AE5532}" type="presParOf" srcId="{E6B84A84-6DFF-4392-B3DE-E1D0DDFF946A}" destId="{10C91CB5-B033-4382-A9D7-800E61E1E1F5}" srcOrd="0" destOrd="0" presId="urn:microsoft.com/office/officeart/2005/8/layout/hierarchy1"/>
    <dgm:cxn modelId="{FCB02101-8FEA-4BAC-A25D-441E8B4F98CF}" type="presParOf" srcId="{E6B84A84-6DFF-4392-B3DE-E1D0DDFF946A}" destId="{CE981E8E-2767-4AA4-A018-1940755C5289}" srcOrd="1" destOrd="0" presId="urn:microsoft.com/office/officeart/2005/8/layout/hierarchy1"/>
    <dgm:cxn modelId="{FBCAAAFA-A6E6-44F0-A2DF-C8FBC19B71CE}" type="presParOf" srcId="{D8E421DC-D706-464A-9415-7FA36A3D6AD6}" destId="{D3CF466D-2331-4D5E-9E04-A563A32B82BD}" srcOrd="1" destOrd="0" presId="urn:microsoft.com/office/officeart/2005/8/layout/hierarchy1"/>
    <dgm:cxn modelId="{6E8ADC62-089F-4712-9083-3F3B7575FACA}" type="presParOf" srcId="{6DFBEA08-DD32-4144-B3D6-39C6931EBC06}" destId="{B8381280-77C8-419C-83EE-DBAADCAB3754}" srcOrd="3" destOrd="0" presId="urn:microsoft.com/office/officeart/2005/8/layout/hierarchy1"/>
    <dgm:cxn modelId="{2C5D63EC-0522-4BEC-A2DD-4E13DBF62AD9}" type="presParOf" srcId="{B8381280-77C8-419C-83EE-DBAADCAB3754}" destId="{AC283188-57A2-4F8A-87B3-BF3BC7759945}" srcOrd="0" destOrd="0" presId="urn:microsoft.com/office/officeart/2005/8/layout/hierarchy1"/>
    <dgm:cxn modelId="{786028B1-D144-4BDE-95C2-DC93A1E38F54}" type="presParOf" srcId="{AC283188-57A2-4F8A-87B3-BF3BC7759945}" destId="{287B402A-9985-4A94-A015-D49D71890537}" srcOrd="0" destOrd="0" presId="urn:microsoft.com/office/officeart/2005/8/layout/hierarchy1"/>
    <dgm:cxn modelId="{51B6912F-AC09-4457-960D-367ED42E35D8}" type="presParOf" srcId="{AC283188-57A2-4F8A-87B3-BF3BC7759945}" destId="{D3EDA5A9-171D-4A42-8AF2-D00A156F666D}" srcOrd="1" destOrd="0" presId="urn:microsoft.com/office/officeart/2005/8/layout/hierarchy1"/>
    <dgm:cxn modelId="{4B5ADE90-88C6-4A58-9862-F7C6846C3812}" type="presParOf" srcId="{B8381280-77C8-419C-83EE-DBAADCAB3754}" destId="{80913DB1-7602-4AD7-826F-D2B71C48882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488878-E0C4-46B3-BAE7-6B021349F1C5}">
      <dsp:nvSpPr>
        <dsp:cNvPr id="0" name=""/>
        <dsp:cNvSpPr/>
      </dsp:nvSpPr>
      <dsp:spPr>
        <a:xfrm>
          <a:off x="3058250" y="1229091"/>
          <a:ext cx="4078514" cy="4028660"/>
        </a:xfrm>
        <a:prstGeom prst="gear9">
          <a:avLst/>
        </a:prstGeom>
        <a:solidFill>
          <a:srgbClr val="C00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4400" kern="1200" dirty="0"/>
            <a:t>Računalna forenzika</a:t>
          </a:r>
        </a:p>
      </dsp:txBody>
      <dsp:txXfrm>
        <a:off x="3874487" y="2172785"/>
        <a:ext cx="2446040" cy="2070815"/>
      </dsp:txXfrm>
    </dsp:sp>
    <dsp:sp modelId="{69420457-AC5F-4F4D-8FC5-20066985843F}">
      <dsp:nvSpPr>
        <dsp:cNvPr id="0" name=""/>
        <dsp:cNvSpPr/>
      </dsp:nvSpPr>
      <dsp:spPr>
        <a:xfrm>
          <a:off x="308998" y="0"/>
          <a:ext cx="3475142" cy="3163526"/>
        </a:xfrm>
        <a:prstGeom prst="gear6">
          <a:avLst/>
        </a:prstGeom>
        <a:solidFill>
          <a:srgbClr val="C00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610" tIns="54610" rIns="54610" bIns="5461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4300" kern="1200" dirty="0"/>
            <a:t>Strojno učenje</a:t>
          </a:r>
        </a:p>
      </dsp:txBody>
      <dsp:txXfrm>
        <a:off x="1150722" y="801241"/>
        <a:ext cx="1791694" cy="1561044"/>
      </dsp:txXfrm>
    </dsp:sp>
    <dsp:sp modelId="{64E3FE06-0C34-42C2-927A-A292CA5B90FB}">
      <dsp:nvSpPr>
        <dsp:cNvPr id="0" name=""/>
        <dsp:cNvSpPr/>
      </dsp:nvSpPr>
      <dsp:spPr>
        <a:xfrm>
          <a:off x="2875035" y="625090"/>
          <a:ext cx="5186946" cy="5227281"/>
        </a:xfrm>
        <a:prstGeom prst="circularArrow">
          <a:avLst>
            <a:gd name="adj1" fmla="val 4878"/>
            <a:gd name="adj2" fmla="val 312630"/>
            <a:gd name="adj3" fmla="val 3214803"/>
            <a:gd name="adj4" fmla="val 15125902"/>
            <a:gd name="adj5" fmla="val 569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554C5D-DEDF-4A18-8E21-4EA92AC32E94}">
      <dsp:nvSpPr>
        <dsp:cNvPr id="0" name=""/>
        <dsp:cNvSpPr/>
      </dsp:nvSpPr>
      <dsp:spPr>
        <a:xfrm>
          <a:off x="64821" y="-203193"/>
          <a:ext cx="2689340" cy="2689340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91DC1F-AF35-458E-9835-063D14A6AB13}">
      <dsp:nvSpPr>
        <dsp:cNvPr id="0" name=""/>
        <dsp:cNvSpPr/>
      </dsp:nvSpPr>
      <dsp:spPr>
        <a:xfrm>
          <a:off x="2902" y="804095"/>
          <a:ext cx="2072133" cy="13158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27E930C-3ADE-4814-B8D9-07B43BD6944C}">
      <dsp:nvSpPr>
        <dsp:cNvPr id="0" name=""/>
        <dsp:cNvSpPr/>
      </dsp:nvSpPr>
      <dsp:spPr>
        <a:xfrm>
          <a:off x="233139" y="1022820"/>
          <a:ext cx="2072133" cy="1315805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300" kern="1200" dirty="0" err="1"/>
            <a:t>kNN</a:t>
          </a:r>
          <a:endParaRPr lang="hr-HR" sz="3300" kern="1200" dirty="0"/>
        </a:p>
      </dsp:txBody>
      <dsp:txXfrm>
        <a:off x="271678" y="1061359"/>
        <a:ext cx="1995055" cy="1238727"/>
      </dsp:txXfrm>
    </dsp:sp>
    <dsp:sp modelId="{60DCFBF3-D57C-4C3A-A557-E89299DB9D20}">
      <dsp:nvSpPr>
        <dsp:cNvPr id="0" name=""/>
        <dsp:cNvSpPr/>
      </dsp:nvSpPr>
      <dsp:spPr>
        <a:xfrm>
          <a:off x="2535510" y="804095"/>
          <a:ext cx="2072133" cy="13158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74F05B9-34F9-47C9-92EE-896A51C53D3B}">
      <dsp:nvSpPr>
        <dsp:cNvPr id="0" name=""/>
        <dsp:cNvSpPr/>
      </dsp:nvSpPr>
      <dsp:spPr>
        <a:xfrm>
          <a:off x="2765747" y="1022820"/>
          <a:ext cx="2072133" cy="1315805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300" kern="1200" dirty="0"/>
            <a:t>CNN</a:t>
          </a:r>
        </a:p>
      </dsp:txBody>
      <dsp:txXfrm>
        <a:off x="2804286" y="1061359"/>
        <a:ext cx="1995055" cy="1238727"/>
      </dsp:txXfrm>
    </dsp:sp>
    <dsp:sp modelId="{10C91CB5-B033-4382-A9D7-800E61E1E1F5}">
      <dsp:nvSpPr>
        <dsp:cNvPr id="0" name=""/>
        <dsp:cNvSpPr/>
      </dsp:nvSpPr>
      <dsp:spPr>
        <a:xfrm>
          <a:off x="5068118" y="804095"/>
          <a:ext cx="2072133" cy="13158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E981E8E-2767-4AA4-A018-1940755C5289}">
      <dsp:nvSpPr>
        <dsp:cNvPr id="0" name=""/>
        <dsp:cNvSpPr/>
      </dsp:nvSpPr>
      <dsp:spPr>
        <a:xfrm>
          <a:off x="5298355" y="1022820"/>
          <a:ext cx="2072133" cy="1315805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300" kern="1200" dirty="0"/>
            <a:t>Neuronske mreže</a:t>
          </a:r>
        </a:p>
      </dsp:txBody>
      <dsp:txXfrm>
        <a:off x="5336894" y="1061359"/>
        <a:ext cx="1995055" cy="1238727"/>
      </dsp:txXfrm>
    </dsp:sp>
    <dsp:sp modelId="{287B402A-9985-4A94-A015-D49D71890537}">
      <dsp:nvSpPr>
        <dsp:cNvPr id="0" name=""/>
        <dsp:cNvSpPr/>
      </dsp:nvSpPr>
      <dsp:spPr>
        <a:xfrm>
          <a:off x="7600726" y="804095"/>
          <a:ext cx="2072133" cy="13158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3EDA5A9-171D-4A42-8AF2-D00A156F666D}">
      <dsp:nvSpPr>
        <dsp:cNvPr id="0" name=""/>
        <dsp:cNvSpPr/>
      </dsp:nvSpPr>
      <dsp:spPr>
        <a:xfrm>
          <a:off x="7830963" y="1022820"/>
          <a:ext cx="2072133" cy="1315805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300" kern="1200" dirty="0"/>
            <a:t>Slučajne šume</a:t>
          </a:r>
        </a:p>
      </dsp:txBody>
      <dsp:txXfrm>
        <a:off x="7869502" y="1061359"/>
        <a:ext cx="1995055" cy="12387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A70380-3724-4FFE-A6A0-C690896F4521}" type="datetimeFigureOut">
              <a:rPr lang="hr-HR" smtClean="0"/>
              <a:t>4.6.2019.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D3FD70-073F-4347-8E7F-810CE59D273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09949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D3FD70-073F-4347-8E7F-810CE59D2736}" type="slidenum">
              <a:rPr lang="hr-HR" smtClean="0"/>
              <a:t>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28708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6/4/2019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1617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4585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2562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007770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6031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405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 sa slik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5871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3390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4726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845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711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631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631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9003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498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100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135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6/4/2019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9536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stevenaashishjacob.com/" TargetMode="Externa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CDDB415-E33C-4BB8-95E2-92A3879145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/>
              <a:t>ALGORITMI ZA KLASIFIKACIJU FRAGMENATA </a:t>
            </a:r>
            <a:r>
              <a:rPr lang="hr-HR" dirty="0" err="1"/>
              <a:t>DAtoteka</a:t>
            </a:r>
            <a:endParaRPr lang="hr-HR" dirty="0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9C3AAA73-A8DD-4E2E-AA0D-16D48D0EAA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24849" y="5486400"/>
            <a:ext cx="4419601" cy="1085850"/>
          </a:xfrm>
        </p:spPr>
        <p:txBody>
          <a:bodyPr/>
          <a:lstStyle/>
          <a:p>
            <a:r>
              <a:rPr lang="hr-HR" dirty="0"/>
              <a:t>Petra </a:t>
            </a:r>
            <a:r>
              <a:rPr lang="hr-HR" dirty="0" err="1"/>
              <a:t>omrčen</a:t>
            </a:r>
            <a:endParaRPr lang="hr-HR" dirty="0"/>
          </a:p>
          <a:p>
            <a:r>
              <a:rPr lang="hr-HR" dirty="0"/>
              <a:t>Mentor: Juraj </a:t>
            </a:r>
            <a:r>
              <a:rPr lang="hr-HR" dirty="0" err="1"/>
              <a:t>petrović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5220655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164B2C5-5856-472B-B1B3-3D9C73F10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8709" y="332768"/>
            <a:ext cx="9905998" cy="1478570"/>
          </a:xfrm>
        </p:spPr>
        <p:txBody>
          <a:bodyPr/>
          <a:lstStyle/>
          <a:p>
            <a:r>
              <a:rPr lang="hr-HR" dirty="0"/>
              <a:t>Dijelovi neuronske mreže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1B3D46B-CB23-42E1-A66A-202260580B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28875" y="1571644"/>
            <a:ext cx="7260428" cy="3695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lačić za govor: pravokutnik 4">
            <a:extLst>
              <a:ext uri="{FF2B5EF4-FFF2-40B4-BE49-F238E27FC236}">
                <a16:creationId xmlns:a16="http://schemas.microsoft.com/office/drawing/2014/main" id="{9CC1CA73-1E40-407F-816A-234DBF290F1E}"/>
              </a:ext>
            </a:extLst>
          </p:cNvPr>
          <p:cNvSpPr/>
          <p:nvPr/>
        </p:nvSpPr>
        <p:spPr>
          <a:xfrm>
            <a:off x="1657350" y="5696557"/>
            <a:ext cx="2800350" cy="828675"/>
          </a:xfrm>
          <a:prstGeom prst="wedgeRectCallout">
            <a:avLst>
              <a:gd name="adj1" fmla="val 47534"/>
              <a:gd name="adj2" fmla="val -161638"/>
            </a:avLst>
          </a:prstGeom>
          <a:solidFill>
            <a:schemeClr val="tx2">
              <a:lumMod val="50000"/>
            </a:schemeClr>
          </a:solidFill>
          <a:ln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/>
              <a:t>ULAZNI SLOJ</a:t>
            </a:r>
          </a:p>
        </p:txBody>
      </p:sp>
      <p:sp>
        <p:nvSpPr>
          <p:cNvPr id="6" name="Oblačić za govor: pravokutnik 5">
            <a:extLst>
              <a:ext uri="{FF2B5EF4-FFF2-40B4-BE49-F238E27FC236}">
                <a16:creationId xmlns:a16="http://schemas.microsoft.com/office/drawing/2014/main" id="{36B176DE-BB75-4034-A08C-80307F405EE4}"/>
              </a:ext>
            </a:extLst>
          </p:cNvPr>
          <p:cNvSpPr/>
          <p:nvPr/>
        </p:nvSpPr>
        <p:spPr>
          <a:xfrm>
            <a:off x="5495925" y="5677526"/>
            <a:ext cx="2800350" cy="828675"/>
          </a:xfrm>
          <a:prstGeom prst="wedgeRectCallout">
            <a:avLst>
              <a:gd name="adj1" fmla="val -24915"/>
              <a:gd name="adj2" fmla="val -148994"/>
            </a:avLst>
          </a:prstGeom>
          <a:solidFill>
            <a:schemeClr val="tx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>
                <a:solidFill>
                  <a:schemeClr val="tx1"/>
                </a:solidFill>
              </a:rPr>
              <a:t>SKRIVENI SLOJEVI</a:t>
            </a:r>
          </a:p>
        </p:txBody>
      </p:sp>
      <p:sp>
        <p:nvSpPr>
          <p:cNvPr id="7" name="Oblačić za govor: pravokutnik 6">
            <a:extLst>
              <a:ext uri="{FF2B5EF4-FFF2-40B4-BE49-F238E27FC236}">
                <a16:creationId xmlns:a16="http://schemas.microsoft.com/office/drawing/2014/main" id="{094A1D68-61BA-42D8-9C9E-929AD557C55C}"/>
              </a:ext>
            </a:extLst>
          </p:cNvPr>
          <p:cNvSpPr/>
          <p:nvPr/>
        </p:nvSpPr>
        <p:spPr>
          <a:xfrm>
            <a:off x="8677275" y="4737100"/>
            <a:ext cx="2800350" cy="828675"/>
          </a:xfrm>
          <a:prstGeom prst="wedgeRectCallout">
            <a:avLst>
              <a:gd name="adj1" fmla="val -83418"/>
              <a:gd name="adj2" fmla="val -135201"/>
            </a:avLst>
          </a:prstGeom>
          <a:solidFill>
            <a:schemeClr val="tx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/>
              <a:t>IZLAZNI SLOJ</a:t>
            </a:r>
          </a:p>
        </p:txBody>
      </p:sp>
    </p:spTree>
    <p:extLst>
      <p:ext uri="{BB962C8B-B14F-4D97-AF65-F5344CB8AC3E}">
        <p14:creationId xmlns:p14="http://schemas.microsoft.com/office/powerpoint/2010/main" val="501841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F666726-E7D3-4425-9387-F69F8A392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4261167" cy="1478570"/>
          </a:xfrm>
        </p:spPr>
        <p:txBody>
          <a:bodyPr/>
          <a:lstStyle/>
          <a:p>
            <a:r>
              <a:rPr lang="hr-HR" dirty="0"/>
              <a:t>Treniranje neuronskih mreža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B39F28F-6AF3-4094-AFB0-0D2292CF73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2249487"/>
            <a:ext cx="4181702" cy="3541714"/>
          </a:xfrm>
        </p:spPr>
        <p:txBody>
          <a:bodyPr/>
          <a:lstStyle/>
          <a:p>
            <a:r>
              <a:rPr lang="en-US" dirty="0" err="1"/>
              <a:t>Svakoj</a:t>
            </a:r>
            <a:r>
              <a:rPr lang="en-US" dirty="0"/>
              <a:t> </a:t>
            </a:r>
            <a:r>
              <a:rPr lang="en-US" dirty="0" err="1"/>
              <a:t>vezi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neurona</a:t>
            </a:r>
            <a:r>
              <a:rPr lang="en-US" dirty="0"/>
              <a:t> </a:t>
            </a:r>
            <a:r>
              <a:rPr lang="en-US" dirty="0" err="1"/>
              <a:t>dodjeljuje</a:t>
            </a:r>
            <a:r>
              <a:rPr lang="en-US" dirty="0"/>
              <a:t> se </a:t>
            </a:r>
            <a:r>
              <a:rPr lang="en-US" dirty="0" err="1"/>
              <a:t>određena</a:t>
            </a:r>
            <a:r>
              <a:rPr lang="en-US" dirty="0"/>
              <a:t> </a:t>
            </a:r>
            <a:r>
              <a:rPr lang="en-US" dirty="0" err="1"/>
              <a:t>težina</a:t>
            </a:r>
            <a:r>
              <a:rPr lang="en-US" dirty="0"/>
              <a:t>(</a:t>
            </a:r>
            <a:r>
              <a:rPr lang="en-US" dirty="0" err="1"/>
              <a:t>engl</a:t>
            </a:r>
            <a:r>
              <a:rPr lang="en-US" dirty="0"/>
              <a:t> </a:t>
            </a:r>
            <a:r>
              <a:rPr lang="en-US" i="1" dirty="0"/>
              <a:t>weight</a:t>
            </a:r>
            <a:r>
              <a:rPr lang="en-US" dirty="0"/>
              <a:t>)</a:t>
            </a:r>
            <a:endParaRPr lang="hr-HR" dirty="0"/>
          </a:p>
          <a:p>
            <a:r>
              <a:rPr lang="en-US" dirty="0" err="1"/>
              <a:t>Aktivacijske</a:t>
            </a:r>
            <a:r>
              <a:rPr lang="en-US" dirty="0"/>
              <a:t> </a:t>
            </a:r>
            <a:r>
              <a:rPr lang="en-US" dirty="0" err="1"/>
              <a:t>funkcije</a:t>
            </a:r>
            <a:r>
              <a:rPr lang="en-US" dirty="0"/>
              <a:t> </a:t>
            </a:r>
            <a:r>
              <a:rPr lang="en-US" dirty="0" err="1"/>
              <a:t>nam</a:t>
            </a:r>
            <a:r>
              <a:rPr lang="en-US" dirty="0"/>
              <a:t> </a:t>
            </a:r>
            <a:r>
              <a:rPr lang="en-US" dirty="0" err="1"/>
              <a:t>pomažu</a:t>
            </a:r>
            <a:r>
              <a:rPr lang="en-US" dirty="0"/>
              <a:t> u </a:t>
            </a:r>
            <a:r>
              <a:rPr lang="en-US" dirty="0" err="1"/>
              <a:t>određivanju</a:t>
            </a:r>
            <a:r>
              <a:rPr lang="en-US" dirty="0"/>
              <a:t> </a:t>
            </a:r>
            <a:r>
              <a:rPr lang="en-US" dirty="0" err="1"/>
              <a:t>tih</a:t>
            </a:r>
            <a:r>
              <a:rPr lang="en-US" dirty="0"/>
              <a:t> </a:t>
            </a:r>
            <a:r>
              <a:rPr lang="en-US" dirty="0" err="1"/>
              <a:t>težina</a:t>
            </a:r>
            <a:endParaRPr lang="hr-HR" dirty="0"/>
          </a:p>
        </p:txBody>
      </p:sp>
      <p:pic>
        <p:nvPicPr>
          <p:cNvPr id="4098" name="Picture 2" descr="Slikovni rezultat za weight lifting funny">
            <a:extLst>
              <a:ext uri="{FF2B5EF4-FFF2-40B4-BE49-F238E27FC236}">
                <a16:creationId xmlns:a16="http://schemas.microsoft.com/office/drawing/2014/main" id="{BD4F59C3-2AAE-4D3F-AAC3-96C187511C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907" y="993189"/>
            <a:ext cx="5624944" cy="4218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06868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B7D8F59-26EE-4440-99BF-5093BD96C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7233" y="4539573"/>
            <a:ext cx="8957534" cy="118283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/>
              <a:t>Konvolucijske mreže</a:t>
            </a:r>
          </a:p>
        </p:txBody>
      </p:sp>
      <p:pic>
        <p:nvPicPr>
          <p:cNvPr id="180" name="Slika 179">
            <a:extLst>
              <a:ext uri="{FF2B5EF4-FFF2-40B4-BE49-F238E27FC236}">
                <a16:creationId xmlns:a16="http://schemas.microsoft.com/office/drawing/2014/main" id="{520CE3E1-AEC9-410B-9F2F-896B0592390B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4" r="1" b="13014"/>
          <a:stretch/>
        </p:blipFill>
        <p:spPr bwMode="auto">
          <a:xfrm>
            <a:off x="973635" y="951493"/>
            <a:ext cx="10266669" cy="2975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266819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FC610B4-23CB-4ACC-8A7F-071A4696F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Osnovne značajke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3A93DA6-A3E4-4755-B588-EAF50574B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b="1" dirty="0" err="1"/>
              <a:t>Konvolucijska</a:t>
            </a:r>
            <a:r>
              <a:rPr lang="hr-HR" b="1" dirty="0"/>
              <a:t> neuronska </a:t>
            </a:r>
            <a:r>
              <a:rPr lang="hr-HR" dirty="0"/>
              <a:t>mreža je nadogradnja nad običnim višeslojnim mrežama. Ona se sastoji, kao i obična mreža, od jednog ulaznog, jednog izlaznog i jednog ili više skrivenih slojeva. </a:t>
            </a:r>
          </a:p>
          <a:p>
            <a:r>
              <a:rPr lang="hr-HR" dirty="0"/>
              <a:t>Kod </a:t>
            </a:r>
            <a:r>
              <a:rPr lang="hr-HR" dirty="0" err="1"/>
              <a:t>konvolucijskih</a:t>
            </a:r>
            <a:r>
              <a:rPr lang="hr-HR" dirty="0"/>
              <a:t> mreža specifični su </a:t>
            </a:r>
            <a:r>
              <a:rPr lang="hr-HR" b="1" dirty="0"/>
              <a:t>KONVOLUCIJSKI SLOJEVI</a:t>
            </a:r>
            <a:r>
              <a:rPr lang="hr-HR" dirty="0"/>
              <a:t> i </a:t>
            </a:r>
            <a:r>
              <a:rPr lang="hr-HR" b="1" dirty="0"/>
              <a:t>SLOJEVI SAŽIMANJA</a:t>
            </a:r>
            <a:r>
              <a:rPr lang="hr-HR" dirty="0"/>
              <a:t> te se oni izmjenjuju nekoliko puta te najčešće završavaju s jednim ili više potpuno povezanih slojeva koji služe za klasifikaciju.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581326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9ACD3AF8-B16E-4174-8C1A-41F683C4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FF5EAD09-B81D-415F-8BCF-73C81AE05F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1" name="Rectangle 5">
              <a:extLst>
                <a:ext uri="{FF2B5EF4-FFF2-40B4-BE49-F238E27FC236}">
                  <a16:creationId xmlns:a16="http://schemas.microsoft.com/office/drawing/2014/main" id="{CFB79010-8ED4-49EF-AFD2-F4D8C80B69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4649B869-006E-42B5-9DDC-21049B130E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443096BD-333F-48B6-8220-D1F9793E40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Rectangle 8">
              <a:extLst>
                <a:ext uri="{FF2B5EF4-FFF2-40B4-BE49-F238E27FC236}">
                  <a16:creationId xmlns:a16="http://schemas.microsoft.com/office/drawing/2014/main" id="{1A45BB9A-7E84-4B9B-923A-270A97F852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D7D7C768-2F76-4DE2-A807-1B9FFF816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1870B32E-EE42-470E-B543-CA55AEC8CA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EEF09120-11AA-4DB5-98A8-EC4923002C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39CC463D-589C-461C-A234-0460EB06B8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B6516153-269A-421E-A021-CB3F3C5E1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45E14300-6C4A-4F77-915F-F3B25B0237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993E312A-E6A6-4B52-ADE6-618ADC89BA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2F0F3026-2480-472B-8C52-36812C81EF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34E1C992-559D-4827-9F30-31A3CA7A2B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D9F2FB98-F443-498F-AAD9-694582568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75DBF6EC-ED50-43E4-8A8B-64CE86A880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FD854F40-AC43-4F21-9C62-2CE35CFD2B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62CCB560-494A-4F74-9DE4-068806A893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6F9A05F2-B5D2-4D8A-9A78-14E45C13FE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A6373189-19BB-4BEC-84A3-432253E05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71AB3122-947A-44DB-B190-A2601C6C95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74B4109D-3AFC-4D44-87B1-0CDED3E638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6">
              <a:extLst>
                <a:ext uri="{FF2B5EF4-FFF2-40B4-BE49-F238E27FC236}">
                  <a16:creationId xmlns:a16="http://schemas.microsoft.com/office/drawing/2014/main" id="{44AAD39F-F7C9-4D00-95E0-0465B4E85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7">
              <a:extLst>
                <a:ext uri="{FF2B5EF4-FFF2-40B4-BE49-F238E27FC236}">
                  <a16:creationId xmlns:a16="http://schemas.microsoft.com/office/drawing/2014/main" id="{C1DCAB8D-6EF6-4A84-8D0C-AA9226DEC9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8">
              <a:extLst>
                <a:ext uri="{FF2B5EF4-FFF2-40B4-BE49-F238E27FC236}">
                  <a16:creationId xmlns:a16="http://schemas.microsoft.com/office/drawing/2014/main" id="{C407F97F-83CF-4703-B9E0-6335530E32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9">
              <a:extLst>
                <a:ext uri="{FF2B5EF4-FFF2-40B4-BE49-F238E27FC236}">
                  <a16:creationId xmlns:a16="http://schemas.microsoft.com/office/drawing/2014/main" id="{0D8D2363-5D84-4CFF-89AA-3C93C859DB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30">
              <a:extLst>
                <a:ext uri="{FF2B5EF4-FFF2-40B4-BE49-F238E27FC236}">
                  <a16:creationId xmlns:a16="http://schemas.microsoft.com/office/drawing/2014/main" id="{0435A35C-AC99-4E12-8CB0-9C640DAA94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1">
              <a:extLst>
                <a:ext uri="{FF2B5EF4-FFF2-40B4-BE49-F238E27FC236}">
                  <a16:creationId xmlns:a16="http://schemas.microsoft.com/office/drawing/2014/main" id="{F20392CF-2256-4527-836B-2E6F88596E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2">
              <a:extLst>
                <a:ext uri="{FF2B5EF4-FFF2-40B4-BE49-F238E27FC236}">
                  <a16:creationId xmlns:a16="http://schemas.microsoft.com/office/drawing/2014/main" id="{C52C3AD3-122C-4010-9C55-B0247F8CCA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Rectangle 33">
              <a:extLst>
                <a:ext uri="{FF2B5EF4-FFF2-40B4-BE49-F238E27FC236}">
                  <a16:creationId xmlns:a16="http://schemas.microsoft.com/office/drawing/2014/main" id="{EFCB53ED-09C0-4AD7-9BBC-366833D5FE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0" name="Freeform 34">
              <a:extLst>
                <a:ext uri="{FF2B5EF4-FFF2-40B4-BE49-F238E27FC236}">
                  <a16:creationId xmlns:a16="http://schemas.microsoft.com/office/drawing/2014/main" id="{6F309F52-BFCF-47D9-8089-BC049540DB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1" name="Freeform 35">
              <a:extLst>
                <a:ext uri="{FF2B5EF4-FFF2-40B4-BE49-F238E27FC236}">
                  <a16:creationId xmlns:a16="http://schemas.microsoft.com/office/drawing/2014/main" id="{5F9AE85F-C7AA-4761-B468-2E100829BC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6">
              <a:extLst>
                <a:ext uri="{FF2B5EF4-FFF2-40B4-BE49-F238E27FC236}">
                  <a16:creationId xmlns:a16="http://schemas.microsoft.com/office/drawing/2014/main" id="{2C81C778-91E5-4AE9-AACB-8566E7A28B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7">
              <a:extLst>
                <a:ext uri="{FF2B5EF4-FFF2-40B4-BE49-F238E27FC236}">
                  <a16:creationId xmlns:a16="http://schemas.microsoft.com/office/drawing/2014/main" id="{6C56E0B4-58A0-4B2B-BD56-54121BB8DB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8">
              <a:extLst>
                <a:ext uri="{FF2B5EF4-FFF2-40B4-BE49-F238E27FC236}">
                  <a16:creationId xmlns:a16="http://schemas.microsoft.com/office/drawing/2014/main" id="{88A29CFE-13A6-4509-946F-5C074F856E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9">
              <a:extLst>
                <a:ext uri="{FF2B5EF4-FFF2-40B4-BE49-F238E27FC236}">
                  <a16:creationId xmlns:a16="http://schemas.microsoft.com/office/drawing/2014/main" id="{00235A0A-018B-4499-AC16-AF83457BF4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40">
              <a:extLst>
                <a:ext uri="{FF2B5EF4-FFF2-40B4-BE49-F238E27FC236}">
                  <a16:creationId xmlns:a16="http://schemas.microsoft.com/office/drawing/2014/main" id="{861DF9B7-50DC-4EBE-8B23-97FE92DBBB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1">
              <a:extLst>
                <a:ext uri="{FF2B5EF4-FFF2-40B4-BE49-F238E27FC236}">
                  <a16:creationId xmlns:a16="http://schemas.microsoft.com/office/drawing/2014/main" id="{69673907-73D7-4729-A911-9BD078EC2E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2">
              <a:extLst>
                <a:ext uri="{FF2B5EF4-FFF2-40B4-BE49-F238E27FC236}">
                  <a16:creationId xmlns:a16="http://schemas.microsoft.com/office/drawing/2014/main" id="{4DC844D3-8053-4EE7-A286-50157B6FD8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3">
              <a:extLst>
                <a:ext uri="{FF2B5EF4-FFF2-40B4-BE49-F238E27FC236}">
                  <a16:creationId xmlns:a16="http://schemas.microsoft.com/office/drawing/2014/main" id="{D67575A0-A45A-4773-874C-16370E3670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4">
              <a:extLst>
                <a:ext uri="{FF2B5EF4-FFF2-40B4-BE49-F238E27FC236}">
                  <a16:creationId xmlns:a16="http://schemas.microsoft.com/office/drawing/2014/main" id="{4327252B-B62B-4DE0-A924-B7F6E40AD9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Rectangle 45">
              <a:extLst>
                <a:ext uri="{FF2B5EF4-FFF2-40B4-BE49-F238E27FC236}">
                  <a16:creationId xmlns:a16="http://schemas.microsoft.com/office/drawing/2014/main" id="{778BC6A7-AC19-497B-A7C6-E447B2EBDA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2" name="Freeform 46">
              <a:extLst>
                <a:ext uri="{FF2B5EF4-FFF2-40B4-BE49-F238E27FC236}">
                  <a16:creationId xmlns:a16="http://schemas.microsoft.com/office/drawing/2014/main" id="{4E79A87B-BF1F-437A-9FED-BE93025E50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3" name="Freeform 47">
              <a:extLst>
                <a:ext uri="{FF2B5EF4-FFF2-40B4-BE49-F238E27FC236}">
                  <a16:creationId xmlns:a16="http://schemas.microsoft.com/office/drawing/2014/main" id="{DFAAF3CC-B4E0-45C8-AC2D-EF0D6D823D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8">
              <a:extLst>
                <a:ext uri="{FF2B5EF4-FFF2-40B4-BE49-F238E27FC236}">
                  <a16:creationId xmlns:a16="http://schemas.microsoft.com/office/drawing/2014/main" id="{A5A12C87-1E4A-4664-B2F4-A1C8B656F9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9">
              <a:extLst>
                <a:ext uri="{FF2B5EF4-FFF2-40B4-BE49-F238E27FC236}">
                  <a16:creationId xmlns:a16="http://schemas.microsoft.com/office/drawing/2014/main" id="{B3AF8230-4630-4505-ADDB-16A9B6B377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50">
              <a:extLst>
                <a:ext uri="{FF2B5EF4-FFF2-40B4-BE49-F238E27FC236}">
                  <a16:creationId xmlns:a16="http://schemas.microsoft.com/office/drawing/2014/main" id="{33F93F6D-724D-42F3-AF1D-3081EAB5D1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1">
              <a:extLst>
                <a:ext uri="{FF2B5EF4-FFF2-40B4-BE49-F238E27FC236}">
                  <a16:creationId xmlns:a16="http://schemas.microsoft.com/office/drawing/2014/main" id="{F5DD7A8F-FB67-4E79-80DB-0FAF3A0989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2">
              <a:extLst>
                <a:ext uri="{FF2B5EF4-FFF2-40B4-BE49-F238E27FC236}">
                  <a16:creationId xmlns:a16="http://schemas.microsoft.com/office/drawing/2014/main" id="{7B140A84-E89E-4A80-9DF8-7BCA45F908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3">
              <a:extLst>
                <a:ext uri="{FF2B5EF4-FFF2-40B4-BE49-F238E27FC236}">
                  <a16:creationId xmlns:a16="http://schemas.microsoft.com/office/drawing/2014/main" id="{279E1D6A-EFE2-44C6-A5BF-DFADF0DC91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4">
              <a:extLst>
                <a:ext uri="{FF2B5EF4-FFF2-40B4-BE49-F238E27FC236}">
                  <a16:creationId xmlns:a16="http://schemas.microsoft.com/office/drawing/2014/main" id="{C9FA2204-561F-4ABB-988C-03053820F1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5">
              <a:extLst>
                <a:ext uri="{FF2B5EF4-FFF2-40B4-BE49-F238E27FC236}">
                  <a16:creationId xmlns:a16="http://schemas.microsoft.com/office/drawing/2014/main" id="{8BD7D04E-AC0A-424F-BC40-28842DAFFA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6">
              <a:extLst>
                <a:ext uri="{FF2B5EF4-FFF2-40B4-BE49-F238E27FC236}">
                  <a16:creationId xmlns:a16="http://schemas.microsoft.com/office/drawing/2014/main" id="{32B616A2-FE09-47DD-B58C-12EE58B7CA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7">
              <a:extLst>
                <a:ext uri="{FF2B5EF4-FFF2-40B4-BE49-F238E27FC236}">
                  <a16:creationId xmlns:a16="http://schemas.microsoft.com/office/drawing/2014/main" id="{08C5EAF5-6064-484E-BA05-80D09D84EA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8">
              <a:extLst>
                <a:ext uri="{FF2B5EF4-FFF2-40B4-BE49-F238E27FC236}">
                  <a16:creationId xmlns:a16="http://schemas.microsoft.com/office/drawing/2014/main" id="{F11D90DF-D275-4725-884C-77E5E01D8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66" name="Rectangle 65">
            <a:extLst>
              <a:ext uri="{FF2B5EF4-FFF2-40B4-BE49-F238E27FC236}">
                <a16:creationId xmlns:a16="http://schemas.microsoft.com/office/drawing/2014/main" id="{4D6A640B-6684-4338-9199-6EE758735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5BAB052D-92E4-4715-895B-E42323075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2305051" cy="6858001"/>
            <a:chOff x="0" y="0"/>
            <a:chExt cx="2305051" cy="6858001"/>
          </a:xfrm>
          <a:solidFill>
            <a:schemeClr val="bg2">
              <a:lumMod val="60000"/>
              <a:lumOff val="40000"/>
              <a:alpha val="60000"/>
            </a:schemeClr>
          </a:solidFill>
          <a:effectLst/>
        </p:grpSpPr>
        <p:sp>
          <p:nvSpPr>
            <p:cNvPr id="69" name="Rectangle 5">
              <a:extLst>
                <a:ext uri="{FF2B5EF4-FFF2-40B4-BE49-F238E27FC236}">
                  <a16:creationId xmlns:a16="http://schemas.microsoft.com/office/drawing/2014/main" id="{F9792D54-14D4-44D6-A491-DEA72C26C3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0" name="Freeform 6">
              <a:extLst>
                <a:ext uri="{FF2B5EF4-FFF2-40B4-BE49-F238E27FC236}">
                  <a16:creationId xmlns:a16="http://schemas.microsoft.com/office/drawing/2014/main" id="{D3CB19E7-637B-4FA1-B5E7-E35CF50AD3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1" name="Freeform 7">
              <a:extLst>
                <a:ext uri="{FF2B5EF4-FFF2-40B4-BE49-F238E27FC236}">
                  <a16:creationId xmlns:a16="http://schemas.microsoft.com/office/drawing/2014/main" id="{B8CED72B-CBE7-450E-BE7C-247E884393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Rectangle 8">
              <a:extLst>
                <a:ext uri="{FF2B5EF4-FFF2-40B4-BE49-F238E27FC236}">
                  <a16:creationId xmlns:a16="http://schemas.microsoft.com/office/drawing/2014/main" id="{3BBD7465-3665-40AE-98E8-F8503EE209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3" name="Freeform 9">
              <a:extLst>
                <a:ext uri="{FF2B5EF4-FFF2-40B4-BE49-F238E27FC236}">
                  <a16:creationId xmlns:a16="http://schemas.microsoft.com/office/drawing/2014/main" id="{86CB6F49-3080-4A29-860D-F8F1AC4AC3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10">
              <a:extLst>
                <a:ext uri="{FF2B5EF4-FFF2-40B4-BE49-F238E27FC236}">
                  <a16:creationId xmlns:a16="http://schemas.microsoft.com/office/drawing/2014/main" id="{EA3A8EBB-EC1C-42C6-B409-E065ACD0EF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11">
              <a:extLst>
                <a:ext uri="{FF2B5EF4-FFF2-40B4-BE49-F238E27FC236}">
                  <a16:creationId xmlns:a16="http://schemas.microsoft.com/office/drawing/2014/main" id="{0F0AAA08-BD9A-4F88-A60C-F2ECB84CEE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12">
              <a:extLst>
                <a:ext uri="{FF2B5EF4-FFF2-40B4-BE49-F238E27FC236}">
                  <a16:creationId xmlns:a16="http://schemas.microsoft.com/office/drawing/2014/main" id="{44ACFC6E-01EE-4A01-8C39-0C4BC6B4EF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13">
              <a:extLst>
                <a:ext uri="{FF2B5EF4-FFF2-40B4-BE49-F238E27FC236}">
                  <a16:creationId xmlns:a16="http://schemas.microsoft.com/office/drawing/2014/main" id="{DDE8B861-702A-45C6-A7C5-D20764B55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14">
              <a:extLst>
                <a:ext uri="{FF2B5EF4-FFF2-40B4-BE49-F238E27FC236}">
                  <a16:creationId xmlns:a16="http://schemas.microsoft.com/office/drawing/2014/main" id="{28DFAFFC-4BAC-4606-8F45-47284ED217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15">
              <a:extLst>
                <a:ext uri="{FF2B5EF4-FFF2-40B4-BE49-F238E27FC236}">
                  <a16:creationId xmlns:a16="http://schemas.microsoft.com/office/drawing/2014/main" id="{B141C913-8CB4-4E5B-B684-BD40367775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16">
              <a:extLst>
                <a:ext uri="{FF2B5EF4-FFF2-40B4-BE49-F238E27FC236}">
                  <a16:creationId xmlns:a16="http://schemas.microsoft.com/office/drawing/2014/main" id="{81E80ADE-DC6D-491B-BAC4-A90D44FD4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17">
              <a:extLst>
                <a:ext uri="{FF2B5EF4-FFF2-40B4-BE49-F238E27FC236}">
                  <a16:creationId xmlns:a16="http://schemas.microsoft.com/office/drawing/2014/main" id="{4A425A61-47B5-41CA-A1D6-21C358B89D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18">
              <a:extLst>
                <a:ext uri="{FF2B5EF4-FFF2-40B4-BE49-F238E27FC236}">
                  <a16:creationId xmlns:a16="http://schemas.microsoft.com/office/drawing/2014/main" id="{B44D4532-40A1-4CEB-8A1C-711180D586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19">
              <a:extLst>
                <a:ext uri="{FF2B5EF4-FFF2-40B4-BE49-F238E27FC236}">
                  <a16:creationId xmlns:a16="http://schemas.microsoft.com/office/drawing/2014/main" id="{31056221-3B7D-4E0B-A366-3E03523EF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20">
              <a:extLst>
                <a:ext uri="{FF2B5EF4-FFF2-40B4-BE49-F238E27FC236}">
                  <a16:creationId xmlns:a16="http://schemas.microsoft.com/office/drawing/2014/main" id="{0F4CE988-2CA1-4875-8419-BC9914E7A9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21">
              <a:extLst>
                <a:ext uri="{FF2B5EF4-FFF2-40B4-BE49-F238E27FC236}">
                  <a16:creationId xmlns:a16="http://schemas.microsoft.com/office/drawing/2014/main" id="{D5E11DED-8522-4839-A2C5-9D64FBB031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22">
              <a:extLst>
                <a:ext uri="{FF2B5EF4-FFF2-40B4-BE49-F238E27FC236}">
                  <a16:creationId xmlns:a16="http://schemas.microsoft.com/office/drawing/2014/main" id="{3A1EE55C-F160-4A56-ABFE-5EE18FE219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23">
              <a:extLst>
                <a:ext uri="{FF2B5EF4-FFF2-40B4-BE49-F238E27FC236}">
                  <a16:creationId xmlns:a16="http://schemas.microsoft.com/office/drawing/2014/main" id="{519A9CFB-FBD5-4742-9228-976E852BCC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24">
              <a:extLst>
                <a:ext uri="{FF2B5EF4-FFF2-40B4-BE49-F238E27FC236}">
                  <a16:creationId xmlns:a16="http://schemas.microsoft.com/office/drawing/2014/main" id="{E808A3F5-6663-49E0-B6BB-AFBBCD5087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25">
              <a:extLst>
                <a:ext uri="{FF2B5EF4-FFF2-40B4-BE49-F238E27FC236}">
                  <a16:creationId xmlns:a16="http://schemas.microsoft.com/office/drawing/2014/main" id="{33A492F1-3A43-47FE-8E3E-4BF2B78649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26">
              <a:extLst>
                <a:ext uri="{FF2B5EF4-FFF2-40B4-BE49-F238E27FC236}">
                  <a16:creationId xmlns:a16="http://schemas.microsoft.com/office/drawing/2014/main" id="{2ED7DF23-0B1F-4E17-8EC2-1B74D318FB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27">
              <a:extLst>
                <a:ext uri="{FF2B5EF4-FFF2-40B4-BE49-F238E27FC236}">
                  <a16:creationId xmlns:a16="http://schemas.microsoft.com/office/drawing/2014/main" id="{FE1204BD-7481-4989-957D-B61AEA964A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28">
              <a:extLst>
                <a:ext uri="{FF2B5EF4-FFF2-40B4-BE49-F238E27FC236}">
                  <a16:creationId xmlns:a16="http://schemas.microsoft.com/office/drawing/2014/main" id="{DD3C5673-1874-477D-AE35-B37A919741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29">
              <a:extLst>
                <a:ext uri="{FF2B5EF4-FFF2-40B4-BE49-F238E27FC236}">
                  <a16:creationId xmlns:a16="http://schemas.microsoft.com/office/drawing/2014/main" id="{DA963A0C-386F-4A9E-89E8-67081094B9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30">
              <a:extLst>
                <a:ext uri="{FF2B5EF4-FFF2-40B4-BE49-F238E27FC236}">
                  <a16:creationId xmlns:a16="http://schemas.microsoft.com/office/drawing/2014/main" id="{D527BB52-D4EE-4CAA-A8A0-53A27DC7FF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Freeform 31">
              <a:extLst>
                <a:ext uri="{FF2B5EF4-FFF2-40B4-BE49-F238E27FC236}">
                  <a16:creationId xmlns:a16="http://schemas.microsoft.com/office/drawing/2014/main" id="{2A037511-5E0A-4293-81AB-28C5DC96BF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6" name="Freeform 32">
              <a:extLst>
                <a:ext uri="{FF2B5EF4-FFF2-40B4-BE49-F238E27FC236}">
                  <a16:creationId xmlns:a16="http://schemas.microsoft.com/office/drawing/2014/main" id="{42A7FE1C-EF14-483B-B5FC-FDC150282A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Rectangle 33">
              <a:extLst>
                <a:ext uri="{FF2B5EF4-FFF2-40B4-BE49-F238E27FC236}">
                  <a16:creationId xmlns:a16="http://schemas.microsoft.com/office/drawing/2014/main" id="{45A82D49-825B-47BC-8622-A1D54C5C21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8" name="Freeform 34">
              <a:extLst>
                <a:ext uri="{FF2B5EF4-FFF2-40B4-BE49-F238E27FC236}">
                  <a16:creationId xmlns:a16="http://schemas.microsoft.com/office/drawing/2014/main" id="{039D74A5-B4AF-4800-B941-E5F8CD44E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35">
              <a:extLst>
                <a:ext uri="{FF2B5EF4-FFF2-40B4-BE49-F238E27FC236}">
                  <a16:creationId xmlns:a16="http://schemas.microsoft.com/office/drawing/2014/main" id="{70B5D059-1472-474F-BDE6-881B5D1CD7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36">
              <a:extLst>
                <a:ext uri="{FF2B5EF4-FFF2-40B4-BE49-F238E27FC236}">
                  <a16:creationId xmlns:a16="http://schemas.microsoft.com/office/drawing/2014/main" id="{736D79CC-81E0-4C87-ABAC-58197ADBDA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37">
              <a:extLst>
                <a:ext uri="{FF2B5EF4-FFF2-40B4-BE49-F238E27FC236}">
                  <a16:creationId xmlns:a16="http://schemas.microsoft.com/office/drawing/2014/main" id="{7E72BA97-1228-4006-B095-8D9FB45FB1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38">
              <a:extLst>
                <a:ext uri="{FF2B5EF4-FFF2-40B4-BE49-F238E27FC236}">
                  <a16:creationId xmlns:a16="http://schemas.microsoft.com/office/drawing/2014/main" id="{36FA3A99-37FB-4B03-A810-425BC9B379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39">
              <a:extLst>
                <a:ext uri="{FF2B5EF4-FFF2-40B4-BE49-F238E27FC236}">
                  <a16:creationId xmlns:a16="http://schemas.microsoft.com/office/drawing/2014/main" id="{2E45B959-2AD5-4FE4-BF6A-4F011011CF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40">
              <a:extLst>
                <a:ext uri="{FF2B5EF4-FFF2-40B4-BE49-F238E27FC236}">
                  <a16:creationId xmlns:a16="http://schemas.microsoft.com/office/drawing/2014/main" id="{CEE29A17-924F-4EED-A18C-E6A0137E52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41">
              <a:extLst>
                <a:ext uri="{FF2B5EF4-FFF2-40B4-BE49-F238E27FC236}">
                  <a16:creationId xmlns:a16="http://schemas.microsoft.com/office/drawing/2014/main" id="{EFB8BDF1-3A59-4EE5-BFAB-4F4B301E37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42">
              <a:extLst>
                <a:ext uri="{FF2B5EF4-FFF2-40B4-BE49-F238E27FC236}">
                  <a16:creationId xmlns:a16="http://schemas.microsoft.com/office/drawing/2014/main" id="{8F94E417-93B4-4071-A6D1-AE66CA6822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Freeform 43">
              <a:extLst>
                <a:ext uri="{FF2B5EF4-FFF2-40B4-BE49-F238E27FC236}">
                  <a16:creationId xmlns:a16="http://schemas.microsoft.com/office/drawing/2014/main" id="{A18F44A8-385D-4EB4-A013-7EB252A27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8" name="Freeform 44">
              <a:extLst>
                <a:ext uri="{FF2B5EF4-FFF2-40B4-BE49-F238E27FC236}">
                  <a16:creationId xmlns:a16="http://schemas.microsoft.com/office/drawing/2014/main" id="{B25FB320-9784-4EA9-B1AE-3BF9106E6E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Rectangle 45">
              <a:extLst>
                <a:ext uri="{FF2B5EF4-FFF2-40B4-BE49-F238E27FC236}">
                  <a16:creationId xmlns:a16="http://schemas.microsoft.com/office/drawing/2014/main" id="{C9EB05E6-5BE4-4EE1-9F0C-E8B57B362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10" name="Freeform 46">
              <a:extLst>
                <a:ext uri="{FF2B5EF4-FFF2-40B4-BE49-F238E27FC236}">
                  <a16:creationId xmlns:a16="http://schemas.microsoft.com/office/drawing/2014/main" id="{C66CAA98-15DB-4EF7-B2CA-54F523A3C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47">
              <a:extLst>
                <a:ext uri="{FF2B5EF4-FFF2-40B4-BE49-F238E27FC236}">
                  <a16:creationId xmlns:a16="http://schemas.microsoft.com/office/drawing/2014/main" id="{7A30C330-EB27-4D08-82D2-7311A8505E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48">
              <a:extLst>
                <a:ext uri="{FF2B5EF4-FFF2-40B4-BE49-F238E27FC236}">
                  <a16:creationId xmlns:a16="http://schemas.microsoft.com/office/drawing/2014/main" id="{285C54D0-DCD8-43CD-AE6D-00487565C1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49">
              <a:extLst>
                <a:ext uri="{FF2B5EF4-FFF2-40B4-BE49-F238E27FC236}">
                  <a16:creationId xmlns:a16="http://schemas.microsoft.com/office/drawing/2014/main" id="{BC525C34-0A4A-4042-8FA3-F64A115AEA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50">
              <a:extLst>
                <a:ext uri="{FF2B5EF4-FFF2-40B4-BE49-F238E27FC236}">
                  <a16:creationId xmlns:a16="http://schemas.microsoft.com/office/drawing/2014/main" id="{870751A2-DBE9-4631-86D3-800E774916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51">
              <a:extLst>
                <a:ext uri="{FF2B5EF4-FFF2-40B4-BE49-F238E27FC236}">
                  <a16:creationId xmlns:a16="http://schemas.microsoft.com/office/drawing/2014/main" id="{ED6D7806-3E23-488D-80ED-281D3DA720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52">
              <a:extLst>
                <a:ext uri="{FF2B5EF4-FFF2-40B4-BE49-F238E27FC236}">
                  <a16:creationId xmlns:a16="http://schemas.microsoft.com/office/drawing/2014/main" id="{170E0895-F9C9-44BA-AF81-F7938C7E4F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53">
              <a:extLst>
                <a:ext uri="{FF2B5EF4-FFF2-40B4-BE49-F238E27FC236}">
                  <a16:creationId xmlns:a16="http://schemas.microsoft.com/office/drawing/2014/main" id="{75AD3DD3-BD4A-4DD9-9AC1-C60E341744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54">
              <a:extLst>
                <a:ext uri="{FF2B5EF4-FFF2-40B4-BE49-F238E27FC236}">
                  <a16:creationId xmlns:a16="http://schemas.microsoft.com/office/drawing/2014/main" id="{D047B55E-0847-4696-8101-A643C3C7E9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55">
              <a:extLst>
                <a:ext uri="{FF2B5EF4-FFF2-40B4-BE49-F238E27FC236}">
                  <a16:creationId xmlns:a16="http://schemas.microsoft.com/office/drawing/2014/main" id="{CB3EF1DB-37BD-463B-A542-7AA57DC9FE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56">
              <a:extLst>
                <a:ext uri="{FF2B5EF4-FFF2-40B4-BE49-F238E27FC236}">
                  <a16:creationId xmlns:a16="http://schemas.microsoft.com/office/drawing/2014/main" id="{95D0E013-2F18-4248-9D83-3BFF25A05C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1" name="Freeform 57">
              <a:extLst>
                <a:ext uri="{FF2B5EF4-FFF2-40B4-BE49-F238E27FC236}">
                  <a16:creationId xmlns:a16="http://schemas.microsoft.com/office/drawing/2014/main" id="{E7D95722-3A1F-4917-8C16-D4D4099416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2" name="Freeform 58">
              <a:extLst>
                <a:ext uri="{FF2B5EF4-FFF2-40B4-BE49-F238E27FC236}">
                  <a16:creationId xmlns:a16="http://schemas.microsoft.com/office/drawing/2014/main" id="{A54912BE-A961-4720-992C-09A2D13DE2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 useBgFill="1">
        <p:nvSpPr>
          <p:cNvPr id="124" name="Round Diagonal Corner Rectangle 7">
            <a:extLst>
              <a:ext uri="{FF2B5EF4-FFF2-40B4-BE49-F238E27FC236}">
                <a16:creationId xmlns:a16="http://schemas.microsoft.com/office/drawing/2014/main" id="{FF5E4228-419E-44B9-B090-94A9540E5B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9079" y="0"/>
            <a:ext cx="8132922" cy="6848476"/>
          </a:xfrm>
          <a:prstGeom prst="round2DiagRect">
            <a:avLst>
              <a:gd name="adj1" fmla="val 0"/>
              <a:gd name="adj2" fmla="val 0"/>
            </a:avLst>
          </a:prstGeom>
          <a:ln w="1905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67150916-F268-4D09-BB7D-2955B1671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6795" y="887413"/>
            <a:ext cx="6013703" cy="414972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dirty="0" err="1"/>
              <a:t>slojevi</a:t>
            </a:r>
            <a:endParaRPr lang="en-US" sz="6000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C6AD7E0E-65B8-488A-BCE8-174AB356C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435" y="479618"/>
            <a:ext cx="3743575" cy="11033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hr-HR" sz="2000" cap="all" dirty="0"/>
              <a:t>1. </a:t>
            </a:r>
            <a:r>
              <a:rPr lang="en-US" sz="2000" cap="all" dirty="0" err="1"/>
              <a:t>Konvolucijski</a:t>
            </a:r>
            <a:r>
              <a:rPr lang="en-US" sz="2000" cap="all" dirty="0"/>
              <a:t> </a:t>
            </a:r>
            <a:r>
              <a:rPr lang="en-US" sz="2000" cap="all" dirty="0" err="1"/>
              <a:t>sloj</a:t>
            </a:r>
            <a:endParaRPr lang="hr-HR" sz="2000" cap="all" dirty="0"/>
          </a:p>
          <a:p>
            <a:pPr marL="0" indent="0">
              <a:buNone/>
            </a:pPr>
            <a:endParaRPr lang="en-US" sz="2000" cap="all" dirty="0"/>
          </a:p>
        </p:txBody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B7A1F257-0D3B-42F5-85E8-77A20050C2C5}"/>
              </a:ext>
            </a:extLst>
          </p:cNvPr>
          <p:cNvSpPr txBox="1"/>
          <p:nvPr/>
        </p:nvSpPr>
        <p:spPr>
          <a:xfrm>
            <a:off x="4780579" y="1112861"/>
            <a:ext cx="28485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/>
              <a:t>Filter 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9B60434F-F01D-46A4-8819-13C9C6F652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4274" y="1779586"/>
            <a:ext cx="7506455" cy="4003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702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372540A-8C80-45C0-AE17-EF3C25A291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7667" y="696912"/>
            <a:ext cx="9905999" cy="7985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2800" dirty="0"/>
              <a:t>1. Sloj sažimanja</a:t>
            </a:r>
          </a:p>
        </p:txBody>
      </p:sp>
      <p:pic>
        <p:nvPicPr>
          <p:cNvPr id="3074" name="Picture 2" descr="Povezana slika">
            <a:extLst>
              <a:ext uri="{FF2B5EF4-FFF2-40B4-BE49-F238E27FC236}">
                <a16:creationId xmlns:a16="http://schemas.microsoft.com/office/drawing/2014/main" id="{0DC8AA2C-7589-40B4-B0D5-318BC3CFEF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334" y="1495425"/>
            <a:ext cx="9636177" cy="386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23441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Picture 2">
            <a:extLst>
              <a:ext uri="{FF2B5EF4-FFF2-40B4-BE49-F238E27FC236}">
                <a16:creationId xmlns:a16="http://schemas.microsoft.com/office/drawing/2014/main" id="{50C065C3-0FE3-4452-B765-CB05BBB2A9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a14="http://schemas.microsoft.com/office/drawing/2010/main" xmlns:p14="http://schemas.microsoft.com/office/powerpoint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57" name="Group 198">
            <a:extLst>
              <a:ext uri="{FF2B5EF4-FFF2-40B4-BE49-F238E27FC236}">
                <a16:creationId xmlns:a16="http://schemas.microsoft.com/office/drawing/2014/main" id="{9795E515-5F57-431F-9A0D-3A0419DF7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200" name="Rectangle 5">
              <a:extLst>
                <a:ext uri="{FF2B5EF4-FFF2-40B4-BE49-F238E27FC236}">
                  <a16:creationId xmlns:a16="http://schemas.microsoft.com/office/drawing/2014/main" id="{D45BCBFE-0478-4767-BF2E-FC2C548BA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2058" name="Freeform 6">
              <a:extLst>
                <a:ext uri="{FF2B5EF4-FFF2-40B4-BE49-F238E27FC236}">
                  <a16:creationId xmlns:a16="http://schemas.microsoft.com/office/drawing/2014/main" id="{E903928F-F6DA-470C-81A0-CF7D9DE034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59" name="Freeform 7">
              <a:extLst>
                <a:ext uri="{FF2B5EF4-FFF2-40B4-BE49-F238E27FC236}">
                  <a16:creationId xmlns:a16="http://schemas.microsoft.com/office/drawing/2014/main" id="{ADA095F6-E326-4450-A2D6-DB2BF989B8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60" name="Rectangle 8">
              <a:extLst>
                <a:ext uri="{FF2B5EF4-FFF2-40B4-BE49-F238E27FC236}">
                  <a16:creationId xmlns:a16="http://schemas.microsoft.com/office/drawing/2014/main" id="{6B067F9A-FDF2-49EC-B4FF-CD4B90F789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2061" name="Freeform 9">
              <a:extLst>
                <a:ext uri="{FF2B5EF4-FFF2-40B4-BE49-F238E27FC236}">
                  <a16:creationId xmlns:a16="http://schemas.microsoft.com/office/drawing/2014/main" id="{F1331213-D19D-49FC-8616-168A14565A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62" name="Freeform 10">
              <a:extLst>
                <a:ext uri="{FF2B5EF4-FFF2-40B4-BE49-F238E27FC236}">
                  <a16:creationId xmlns:a16="http://schemas.microsoft.com/office/drawing/2014/main" id="{2ADFE242-96FC-4A14-8C59-90CD6DE1D9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63" name="Freeform 11">
              <a:extLst>
                <a:ext uri="{FF2B5EF4-FFF2-40B4-BE49-F238E27FC236}">
                  <a16:creationId xmlns:a16="http://schemas.microsoft.com/office/drawing/2014/main" id="{6A97B7BC-40BD-494B-9C6B-AF3045559A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64" name="Freeform 12">
              <a:extLst>
                <a:ext uri="{FF2B5EF4-FFF2-40B4-BE49-F238E27FC236}">
                  <a16:creationId xmlns:a16="http://schemas.microsoft.com/office/drawing/2014/main" id="{3D7F35CF-F44C-491F-904D-A31ED83213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65" name="Freeform 13">
              <a:extLst>
                <a:ext uri="{FF2B5EF4-FFF2-40B4-BE49-F238E27FC236}">
                  <a16:creationId xmlns:a16="http://schemas.microsoft.com/office/drawing/2014/main" id="{84D9BF7E-18C2-452C-B139-4ED58D7A03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66" name="Freeform 14">
              <a:extLst>
                <a:ext uri="{FF2B5EF4-FFF2-40B4-BE49-F238E27FC236}">
                  <a16:creationId xmlns:a16="http://schemas.microsoft.com/office/drawing/2014/main" id="{700A6223-AD38-426F-A6FE-7926CAEF31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67" name="Freeform 15">
              <a:extLst>
                <a:ext uri="{FF2B5EF4-FFF2-40B4-BE49-F238E27FC236}">
                  <a16:creationId xmlns:a16="http://schemas.microsoft.com/office/drawing/2014/main" id="{D172AA94-449F-45EB-94E6-67C186C32D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68" name="Freeform 16">
              <a:extLst>
                <a:ext uri="{FF2B5EF4-FFF2-40B4-BE49-F238E27FC236}">
                  <a16:creationId xmlns:a16="http://schemas.microsoft.com/office/drawing/2014/main" id="{A7D4F697-8937-4F4C-83C5-770B3FCB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69" name="Freeform 17">
              <a:extLst>
                <a:ext uri="{FF2B5EF4-FFF2-40B4-BE49-F238E27FC236}">
                  <a16:creationId xmlns:a16="http://schemas.microsoft.com/office/drawing/2014/main" id="{10AF1D59-5117-4D47-8414-4BB61F944B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70" name="Freeform 18">
              <a:extLst>
                <a:ext uri="{FF2B5EF4-FFF2-40B4-BE49-F238E27FC236}">
                  <a16:creationId xmlns:a16="http://schemas.microsoft.com/office/drawing/2014/main" id="{2387DC33-88B3-4718-8C94-41659EA33A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71" name="Freeform 19">
              <a:extLst>
                <a:ext uri="{FF2B5EF4-FFF2-40B4-BE49-F238E27FC236}">
                  <a16:creationId xmlns:a16="http://schemas.microsoft.com/office/drawing/2014/main" id="{D4E7EC64-4763-4F04-B2E4-E400364D72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72" name="Freeform 20">
              <a:extLst>
                <a:ext uri="{FF2B5EF4-FFF2-40B4-BE49-F238E27FC236}">
                  <a16:creationId xmlns:a16="http://schemas.microsoft.com/office/drawing/2014/main" id="{581717DF-9FD4-47CB-9579-E34DF7E875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73" name="Freeform 21">
              <a:extLst>
                <a:ext uri="{FF2B5EF4-FFF2-40B4-BE49-F238E27FC236}">
                  <a16:creationId xmlns:a16="http://schemas.microsoft.com/office/drawing/2014/main" id="{BCD8EF50-6E58-4B2D-90B6-AFF236A73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74" name="Freeform 22">
              <a:extLst>
                <a:ext uri="{FF2B5EF4-FFF2-40B4-BE49-F238E27FC236}">
                  <a16:creationId xmlns:a16="http://schemas.microsoft.com/office/drawing/2014/main" id="{6524A268-142A-4CBF-BB8B-DC1FCBC8F7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75" name="Freeform 23">
              <a:extLst>
                <a:ext uri="{FF2B5EF4-FFF2-40B4-BE49-F238E27FC236}">
                  <a16:creationId xmlns:a16="http://schemas.microsoft.com/office/drawing/2014/main" id="{56A0E6F3-B76B-4813-B44B-56CE11A8A0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76" name="Freeform 24">
              <a:extLst>
                <a:ext uri="{FF2B5EF4-FFF2-40B4-BE49-F238E27FC236}">
                  <a16:creationId xmlns:a16="http://schemas.microsoft.com/office/drawing/2014/main" id="{A74CED8D-B902-4B76-9CC8-30A09B2FA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77" name="Freeform 25">
              <a:extLst>
                <a:ext uri="{FF2B5EF4-FFF2-40B4-BE49-F238E27FC236}">
                  <a16:creationId xmlns:a16="http://schemas.microsoft.com/office/drawing/2014/main" id="{ED007BD7-ED56-4566-B1FF-707160024A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78" name="Freeform 26">
              <a:extLst>
                <a:ext uri="{FF2B5EF4-FFF2-40B4-BE49-F238E27FC236}">
                  <a16:creationId xmlns:a16="http://schemas.microsoft.com/office/drawing/2014/main" id="{90AD48D2-5BC8-4C80-B126-B1A201242B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79" name="Freeform 27">
              <a:extLst>
                <a:ext uri="{FF2B5EF4-FFF2-40B4-BE49-F238E27FC236}">
                  <a16:creationId xmlns:a16="http://schemas.microsoft.com/office/drawing/2014/main" id="{BE14C82F-9F35-4D61-B758-7BCE32DEC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0" name="Freeform 28">
              <a:extLst>
                <a:ext uri="{FF2B5EF4-FFF2-40B4-BE49-F238E27FC236}">
                  <a16:creationId xmlns:a16="http://schemas.microsoft.com/office/drawing/2014/main" id="{6540CE06-9028-497A-AC64-CF0ED60A74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1" name="Freeform 29">
              <a:extLst>
                <a:ext uri="{FF2B5EF4-FFF2-40B4-BE49-F238E27FC236}">
                  <a16:creationId xmlns:a16="http://schemas.microsoft.com/office/drawing/2014/main" id="{A4825B3B-52CD-4F08-BA02-6C2B0EFEDE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6" name="Freeform 30">
              <a:extLst>
                <a:ext uri="{FF2B5EF4-FFF2-40B4-BE49-F238E27FC236}">
                  <a16:creationId xmlns:a16="http://schemas.microsoft.com/office/drawing/2014/main" id="{6877A5EF-B8B8-44D3-AA57-4BBF89206D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9" name="Freeform 31">
              <a:extLst>
                <a:ext uri="{FF2B5EF4-FFF2-40B4-BE49-F238E27FC236}">
                  <a16:creationId xmlns:a16="http://schemas.microsoft.com/office/drawing/2014/main" id="{00BB365C-9180-4208-92CF-AB6A88848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5" name="Freeform 32">
              <a:extLst>
                <a:ext uri="{FF2B5EF4-FFF2-40B4-BE49-F238E27FC236}">
                  <a16:creationId xmlns:a16="http://schemas.microsoft.com/office/drawing/2014/main" id="{8D1134D2-53A6-41D5-AC1A-5254A2FBD0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6" name="Rectangle 33">
              <a:extLst>
                <a:ext uri="{FF2B5EF4-FFF2-40B4-BE49-F238E27FC236}">
                  <a16:creationId xmlns:a16="http://schemas.microsoft.com/office/drawing/2014/main" id="{24C7FA73-07CD-479A-9B9E-DAD4D3B2BF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47" name="Freeform 34">
              <a:extLst>
                <a:ext uri="{FF2B5EF4-FFF2-40B4-BE49-F238E27FC236}">
                  <a16:creationId xmlns:a16="http://schemas.microsoft.com/office/drawing/2014/main" id="{AB24DF92-B081-4701-B58D-913261A00D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80" name="Freeform 35">
              <a:extLst>
                <a:ext uri="{FF2B5EF4-FFF2-40B4-BE49-F238E27FC236}">
                  <a16:creationId xmlns:a16="http://schemas.microsoft.com/office/drawing/2014/main" id="{AB4DF275-6B82-4AA9-A7A9-138E631E30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81" name="Freeform 36">
              <a:extLst>
                <a:ext uri="{FF2B5EF4-FFF2-40B4-BE49-F238E27FC236}">
                  <a16:creationId xmlns:a16="http://schemas.microsoft.com/office/drawing/2014/main" id="{972A3812-16AD-453E-B1E6-9F39894F79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82" name="Freeform 37">
              <a:extLst>
                <a:ext uri="{FF2B5EF4-FFF2-40B4-BE49-F238E27FC236}">
                  <a16:creationId xmlns:a16="http://schemas.microsoft.com/office/drawing/2014/main" id="{8FB6759A-BAD8-4073-86A2-6DDD73DE2A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83" name="Freeform 38">
              <a:extLst>
                <a:ext uri="{FF2B5EF4-FFF2-40B4-BE49-F238E27FC236}">
                  <a16:creationId xmlns:a16="http://schemas.microsoft.com/office/drawing/2014/main" id="{9FCCB0F4-1178-47C1-9EE2-234EA715C1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84" name="Freeform 39">
              <a:extLst>
                <a:ext uri="{FF2B5EF4-FFF2-40B4-BE49-F238E27FC236}">
                  <a16:creationId xmlns:a16="http://schemas.microsoft.com/office/drawing/2014/main" id="{CB01BF0B-7EB0-4C18-80BE-20D2EAC048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85" name="Freeform 40">
              <a:extLst>
                <a:ext uri="{FF2B5EF4-FFF2-40B4-BE49-F238E27FC236}">
                  <a16:creationId xmlns:a16="http://schemas.microsoft.com/office/drawing/2014/main" id="{3266E9DA-C937-48E0-8F98-90A467760F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86" name="Freeform 41">
              <a:extLst>
                <a:ext uri="{FF2B5EF4-FFF2-40B4-BE49-F238E27FC236}">
                  <a16:creationId xmlns:a16="http://schemas.microsoft.com/office/drawing/2014/main" id="{A8A9C00D-0425-4E68-A1DE-BCE5BD6BBD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87" name="Freeform 42">
              <a:extLst>
                <a:ext uri="{FF2B5EF4-FFF2-40B4-BE49-F238E27FC236}">
                  <a16:creationId xmlns:a16="http://schemas.microsoft.com/office/drawing/2014/main" id="{46230904-E744-4B55-84FF-826A6B737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88" name="Freeform 43">
              <a:extLst>
                <a:ext uri="{FF2B5EF4-FFF2-40B4-BE49-F238E27FC236}">
                  <a16:creationId xmlns:a16="http://schemas.microsoft.com/office/drawing/2014/main" id="{D4291668-8AF0-4784-BC06-870768F53F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89" name="Freeform 44">
              <a:extLst>
                <a:ext uri="{FF2B5EF4-FFF2-40B4-BE49-F238E27FC236}">
                  <a16:creationId xmlns:a16="http://schemas.microsoft.com/office/drawing/2014/main" id="{D917DCBD-774B-4AAF-92AE-D18289FFC4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90" name="Rectangle 45">
              <a:extLst>
                <a:ext uri="{FF2B5EF4-FFF2-40B4-BE49-F238E27FC236}">
                  <a16:creationId xmlns:a16="http://schemas.microsoft.com/office/drawing/2014/main" id="{9E50122E-0F19-4D65-9CB2-E22C3EA84A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2091" name="Freeform 46">
              <a:extLst>
                <a:ext uri="{FF2B5EF4-FFF2-40B4-BE49-F238E27FC236}">
                  <a16:creationId xmlns:a16="http://schemas.microsoft.com/office/drawing/2014/main" id="{BC28A765-6E8B-4352-BD0C-35474F70AC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92" name="Freeform 47">
              <a:extLst>
                <a:ext uri="{FF2B5EF4-FFF2-40B4-BE49-F238E27FC236}">
                  <a16:creationId xmlns:a16="http://schemas.microsoft.com/office/drawing/2014/main" id="{0AC30A17-F494-44EB-9817-1B8B255CE4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93" name="Freeform 48">
              <a:extLst>
                <a:ext uri="{FF2B5EF4-FFF2-40B4-BE49-F238E27FC236}">
                  <a16:creationId xmlns:a16="http://schemas.microsoft.com/office/drawing/2014/main" id="{6088D59F-32BD-4932-9C22-9AA0FCDA74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94" name="Freeform 49">
              <a:extLst>
                <a:ext uri="{FF2B5EF4-FFF2-40B4-BE49-F238E27FC236}">
                  <a16:creationId xmlns:a16="http://schemas.microsoft.com/office/drawing/2014/main" id="{B18BBE45-5F21-47FA-B291-AC802D715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95" name="Freeform 50">
              <a:extLst>
                <a:ext uri="{FF2B5EF4-FFF2-40B4-BE49-F238E27FC236}">
                  <a16:creationId xmlns:a16="http://schemas.microsoft.com/office/drawing/2014/main" id="{A1BD992D-1C4B-4E69-A627-A45D8958E0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96" name="Freeform 51">
              <a:extLst>
                <a:ext uri="{FF2B5EF4-FFF2-40B4-BE49-F238E27FC236}">
                  <a16:creationId xmlns:a16="http://schemas.microsoft.com/office/drawing/2014/main" id="{571C0498-7105-455E-8B0A-233F850F18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97" name="Freeform 52">
              <a:extLst>
                <a:ext uri="{FF2B5EF4-FFF2-40B4-BE49-F238E27FC236}">
                  <a16:creationId xmlns:a16="http://schemas.microsoft.com/office/drawing/2014/main" id="{F6FA78CC-C0B1-422F-B535-05580A971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98" name="Freeform 53">
              <a:extLst>
                <a:ext uri="{FF2B5EF4-FFF2-40B4-BE49-F238E27FC236}">
                  <a16:creationId xmlns:a16="http://schemas.microsoft.com/office/drawing/2014/main" id="{49A1BACF-EE5E-46F8-8968-D4CF18BC01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99" name="Freeform 54">
              <a:extLst>
                <a:ext uri="{FF2B5EF4-FFF2-40B4-BE49-F238E27FC236}">
                  <a16:creationId xmlns:a16="http://schemas.microsoft.com/office/drawing/2014/main" id="{0AF8DFAF-8AF7-453E-AED7-89E59FBD7D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00" name="Freeform 55">
              <a:extLst>
                <a:ext uri="{FF2B5EF4-FFF2-40B4-BE49-F238E27FC236}">
                  <a16:creationId xmlns:a16="http://schemas.microsoft.com/office/drawing/2014/main" id="{F8C26D97-8DA4-4556-92E4-2AE66B365B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01" name="Freeform 56">
              <a:extLst>
                <a:ext uri="{FF2B5EF4-FFF2-40B4-BE49-F238E27FC236}">
                  <a16:creationId xmlns:a16="http://schemas.microsoft.com/office/drawing/2014/main" id="{EEF9D855-A8A7-44CC-919C-BEA327F254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02" name="Freeform 57">
              <a:extLst>
                <a:ext uri="{FF2B5EF4-FFF2-40B4-BE49-F238E27FC236}">
                  <a16:creationId xmlns:a16="http://schemas.microsoft.com/office/drawing/2014/main" id="{11F0B045-803C-4067-A182-066EEB2C4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03" name="Freeform 58">
              <a:extLst>
                <a:ext uri="{FF2B5EF4-FFF2-40B4-BE49-F238E27FC236}">
                  <a16:creationId xmlns:a16="http://schemas.microsoft.com/office/drawing/2014/main" id="{3C1FCACB-EFEF-4B54-99A6-E327A637C2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Naslov 1">
            <a:extLst>
              <a:ext uri="{FF2B5EF4-FFF2-40B4-BE49-F238E27FC236}">
                <a16:creationId xmlns:a16="http://schemas.microsoft.com/office/drawing/2014/main" id="{19D0B271-CDB6-499B-B0AB-FF862EC00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7397" y="1113282"/>
            <a:ext cx="3489569" cy="23966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/>
              <a:t>K-najbližih susjeda (knn)</a:t>
            </a:r>
          </a:p>
        </p:txBody>
      </p:sp>
      <p:sp>
        <p:nvSpPr>
          <p:cNvPr id="2104" name="Round Diagonal Corner Rectangle 6">
            <a:extLst>
              <a:ext uri="{FF2B5EF4-FFF2-40B4-BE49-F238E27FC236}">
                <a16:creationId xmlns:a16="http://schemas.microsoft.com/office/drawing/2014/main" id="{8B3F5CD4-CBC8-4A22-9DCC-0420CA28A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8949" y="808057"/>
            <a:ext cx="6752461" cy="5234394"/>
          </a:xfrm>
          <a:prstGeom prst="round2DiagRect">
            <a:avLst>
              <a:gd name="adj1" fmla="val 7418"/>
              <a:gd name="adj2" fmla="val 0"/>
            </a:avLst>
          </a:prstGeom>
          <a:solidFill>
            <a:srgbClr val="FFFFFF"/>
          </a:solidFill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Slikovni rezultat za neighbour">
            <a:extLst>
              <a:ext uri="{FF2B5EF4-FFF2-40B4-BE49-F238E27FC236}">
                <a16:creationId xmlns:a16="http://schemas.microsoft.com/office/drawing/2014/main" id="{3540805B-87D0-4B3B-8FC1-84EAEBD574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4" r="6488" b="-3"/>
          <a:stretch/>
        </p:blipFill>
        <p:spPr bwMode="auto">
          <a:xfrm>
            <a:off x="1038226" y="1113891"/>
            <a:ext cx="6112382" cy="4577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03863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057D978-0383-4B31-A5E8-C642AE09F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4752" y="337854"/>
            <a:ext cx="9905998" cy="1478570"/>
          </a:xfrm>
        </p:spPr>
        <p:txBody>
          <a:bodyPr/>
          <a:lstStyle/>
          <a:p>
            <a:r>
              <a:rPr lang="hr-HR" dirty="0"/>
              <a:t>algoritam</a:t>
            </a:r>
          </a:p>
        </p:txBody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id="{5958044F-0AF5-409E-BF66-CE1261D5B6C2}"/>
              </a:ext>
            </a:extLst>
          </p:cNvPr>
          <p:cNvSpPr txBox="1"/>
          <p:nvPr/>
        </p:nvSpPr>
        <p:spPr>
          <a:xfrm>
            <a:off x="1169207" y="1816424"/>
            <a:ext cx="9853586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 err="1"/>
              <a:t>kNN</a:t>
            </a:r>
            <a:r>
              <a:rPr lang="hr-HR" sz="2400" dirty="0"/>
              <a:t> je jedan od najjednostavnijih algoritama strojnog učenja koji se lako implementira i može se koristiti za klasifikaciju i regresiju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/>
              <a:t>On spada u metode koje se zasnivaju na pronalaženju najsličnijih podataka podacima koje želimo klasificirati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400" dirty="0"/>
          </a:p>
          <a:p>
            <a:r>
              <a:rPr lang="hr-HR" sz="2400" dirty="0"/>
              <a:t>KORACI:</a:t>
            </a:r>
          </a:p>
          <a:p>
            <a:pPr marL="457200" indent="-457200">
              <a:buFont typeface="+mj-lt"/>
              <a:buAutoNum type="arabicPeriod"/>
            </a:pPr>
            <a:r>
              <a:rPr lang="hr-HR" sz="2400" dirty="0"/>
              <a:t>Odabire se pozitivan cijeli broj k, zajedno s novim uzorkom.</a:t>
            </a:r>
          </a:p>
          <a:p>
            <a:pPr marL="457200" lvl="0" indent="-457200">
              <a:buFont typeface="+mj-lt"/>
              <a:buAutoNum type="arabicPeriod"/>
            </a:pPr>
            <a:r>
              <a:rPr lang="hr-HR" sz="2400" dirty="0"/>
              <a:t>U našoj bazi podatak odabiremo k unosa koji su najbliži novom uzorku.</a:t>
            </a:r>
          </a:p>
          <a:p>
            <a:pPr marL="457200" lvl="0" indent="-457200">
              <a:buFont typeface="+mj-lt"/>
              <a:buAutoNum type="arabicPeriod"/>
            </a:pPr>
            <a:r>
              <a:rPr lang="hr-HR" sz="2400" dirty="0"/>
              <a:t>Nalazimo najčešću klasifikaciju tih unosa.</a:t>
            </a:r>
          </a:p>
          <a:p>
            <a:pPr marL="457200" lvl="0" indent="-457200">
              <a:buFont typeface="+mj-lt"/>
              <a:buAutoNum type="arabicPeriod"/>
            </a:pPr>
            <a:r>
              <a:rPr lang="hr-HR" sz="2400" dirty="0"/>
              <a:t>To je klasifikacija koju dajemo novom uzorku.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400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5723536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59AA593-139E-47B0-BBB5-A1EC9DAA8F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27053" y="976533"/>
            <a:ext cx="5117873" cy="4904934"/>
          </a:xfrm>
        </p:spPr>
        <p:txBody>
          <a:bodyPr>
            <a:normAutofit/>
          </a:bodyPr>
          <a:lstStyle/>
          <a:p>
            <a:r>
              <a:rPr lang="hr-HR" dirty="0"/>
              <a:t>Algoritam KNN-a </a:t>
            </a:r>
          </a:p>
          <a:p>
            <a:pPr lvl="0"/>
            <a:r>
              <a:rPr lang="hr-HR" dirty="0"/>
              <a:t>Odabire se pozitivan cijeli broj k, zajedno s novim uzorkom.</a:t>
            </a:r>
          </a:p>
          <a:p>
            <a:pPr lvl="0"/>
            <a:r>
              <a:rPr lang="hr-HR" dirty="0"/>
              <a:t>U našoj bazi podatak odabiremo k unosa koji su najbliži novom uzorku.</a:t>
            </a:r>
          </a:p>
          <a:p>
            <a:pPr lvl="0"/>
            <a:r>
              <a:rPr lang="hr-HR" dirty="0"/>
              <a:t>Nalazimo najčešću klasifikaciju tih unosa.</a:t>
            </a:r>
          </a:p>
          <a:p>
            <a:pPr lvl="0"/>
            <a:r>
              <a:rPr lang="hr-HR" dirty="0"/>
              <a:t>To je klasifikacija koju dajemo novom uzorku.</a:t>
            </a:r>
          </a:p>
          <a:p>
            <a:endParaRPr lang="hr-HR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06F1D95B-817E-4A03-B449-07CB1408EA3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74" y="1129039"/>
            <a:ext cx="6140814" cy="4447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50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6A9B17B-4FCC-4556-BAAC-752207A64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Kako izabrati k?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E2649F4-98CB-4915-A624-63F2E205D1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err="1"/>
              <a:t>kNN</a:t>
            </a:r>
            <a:r>
              <a:rPr lang="hr-HR" dirty="0"/>
              <a:t> algoritam pokrećemo nekoliko puta s različitim vrijednostima k i odabiremo onaj k koji smanjuje broj grešaka na koje nailazimo dok zadržavamo sposobnost algoritma da radi precizna predviđanja za podatke koje još nikad nije susreo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773388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CC9CB5D-CC16-497F-B6A0-5943A33A0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3097" y="-666749"/>
            <a:ext cx="5454331" cy="252571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hr-HR" sz="4800" dirty="0"/>
              <a:t>INFORMACIJE</a:t>
            </a:r>
            <a:endParaRPr lang="en-US" sz="4800" dirty="0"/>
          </a:p>
        </p:txBody>
      </p:sp>
      <p:pic>
        <p:nvPicPr>
          <p:cNvPr id="1026" name="Picture 2" descr="Slikovni rezultat za mac">
            <a:extLst>
              <a:ext uri="{FF2B5EF4-FFF2-40B4-BE49-F238E27FC236}">
                <a16:creationId xmlns:a16="http://schemas.microsoft.com/office/drawing/2014/main" id="{C3C851B8-5CC4-4123-B2D1-2EF14CAE4C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66" r="432"/>
          <a:stretch/>
        </p:blipFill>
        <p:spPr bwMode="auto">
          <a:xfrm>
            <a:off x="0" y="1120775"/>
            <a:ext cx="6353032" cy="5764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lika 3" descr="Slika na kojoj se prikazuje na zatvorenom, objekt, bijelo&#10;&#10;Opis je automatski generiran">
            <a:extLst>
              <a:ext uri="{FF2B5EF4-FFF2-40B4-BE49-F238E27FC236}">
                <a16:creationId xmlns:a16="http://schemas.microsoft.com/office/drawing/2014/main" id="{ACEF383E-9DC4-4063-A3B2-0DFD1D48F7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2012" y="570707"/>
            <a:ext cx="3957638" cy="2223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362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5C1DFA0-D4E3-4679-8730-638ED53B5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036111"/>
          </a:xfrm>
        </p:spPr>
        <p:txBody>
          <a:bodyPr/>
          <a:lstStyle/>
          <a:p>
            <a:r>
              <a:rPr lang="hr-HR" dirty="0"/>
              <a:t>PRIMJER PREDVIĐANJA ALGORITMA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81FDB603-7B0C-4054-950A-82A392D6EF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7368" y="1796142"/>
            <a:ext cx="8893718" cy="4760275"/>
          </a:xfrm>
        </p:spPr>
      </p:pic>
    </p:spTree>
    <p:extLst>
      <p:ext uri="{BB962C8B-B14F-4D97-AF65-F5344CB8AC3E}">
        <p14:creationId xmlns:p14="http://schemas.microsoft.com/office/powerpoint/2010/main" val="40839479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678E285C-BE9E-45B7-A3EE-B9792DAE99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p14="http://schemas.microsoft.com/office/powerpoint/2010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AB86F577-8905-4B21-8AF3-C1BB343377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>
              <a:extLst>
                <a:ext uri="{FF2B5EF4-FFF2-40B4-BE49-F238E27FC236}">
                  <a16:creationId xmlns:a16="http://schemas.microsoft.com/office/drawing/2014/main" id="{D2F1CFF3-A579-4D24-B5F9-1C71BA6FE5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57601B50-7EB1-43FA-8360-4297BCD763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60BD8B7A-CD01-4638-A2C9-299AC68B9B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095B58F9-6C29-48BE-9DA6-3855080521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0C84674F-2E8A-4B70-B801-00722CDD58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34F320BB-D6A9-45FE-8556-498B763B1E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5493D54A-532A-46ED-AF63-A0A54818EF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EAF2EDFA-9C0B-44E2-B4BB-312B58BCA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A3641113-CE35-42A4-B605-41BC06BF4F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DA2E5B2C-BAC4-4440-9B7E-F38783197A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D8A506DF-2E53-42C9-94BE-B98E32E057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12934FF8-5F70-40BF-BBB6-5EB941FB9B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>
              <a:extLst>
                <a:ext uri="{FF2B5EF4-FFF2-40B4-BE49-F238E27FC236}">
                  <a16:creationId xmlns:a16="http://schemas.microsoft.com/office/drawing/2014/main" id="{8EB3FB08-D01D-4E24-BE40-C16269DF62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id="{D24E50D7-2753-4169-AD51-C106DA1B7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>
              <a:extLst>
                <a:ext uri="{FF2B5EF4-FFF2-40B4-BE49-F238E27FC236}">
                  <a16:creationId xmlns:a16="http://schemas.microsoft.com/office/drawing/2014/main" id="{DF94B7E0-D9B6-4096-94D0-18D3AC0EF6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>
              <a:extLst>
                <a:ext uri="{FF2B5EF4-FFF2-40B4-BE49-F238E27FC236}">
                  <a16:creationId xmlns:a16="http://schemas.microsoft.com/office/drawing/2014/main" id="{EBC05ADE-BBA2-4387-B005-3196E2E198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>
              <a:extLst>
                <a:ext uri="{FF2B5EF4-FFF2-40B4-BE49-F238E27FC236}">
                  <a16:creationId xmlns:a16="http://schemas.microsoft.com/office/drawing/2014/main" id="{BBED1CEE-14D2-442F-AB08-401ABE3EFB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>
              <a:extLst>
                <a:ext uri="{FF2B5EF4-FFF2-40B4-BE49-F238E27FC236}">
                  <a16:creationId xmlns:a16="http://schemas.microsoft.com/office/drawing/2014/main" id="{4F6574C0-78E8-49EA-84BC-EE9D55707F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>
              <a:extLst>
                <a:ext uri="{FF2B5EF4-FFF2-40B4-BE49-F238E27FC236}">
                  <a16:creationId xmlns:a16="http://schemas.microsoft.com/office/drawing/2014/main" id="{65BCDB0B-615E-4CA1-AFD5-6B121CB7CE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>
              <a:extLst>
                <a:ext uri="{FF2B5EF4-FFF2-40B4-BE49-F238E27FC236}">
                  <a16:creationId xmlns:a16="http://schemas.microsoft.com/office/drawing/2014/main" id="{40627863-B7FC-44D1-9E53-E728FFF675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>
              <a:extLst>
                <a:ext uri="{FF2B5EF4-FFF2-40B4-BE49-F238E27FC236}">
                  <a16:creationId xmlns:a16="http://schemas.microsoft.com/office/drawing/2014/main" id="{52FD6F8C-3AF1-487E-91F4-6E55146F1F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>
              <a:extLst>
                <a:ext uri="{FF2B5EF4-FFF2-40B4-BE49-F238E27FC236}">
                  <a16:creationId xmlns:a16="http://schemas.microsoft.com/office/drawing/2014/main" id="{50323CF3-93CB-4E03-95C0-B180BB87A8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>
              <a:extLst>
                <a:ext uri="{FF2B5EF4-FFF2-40B4-BE49-F238E27FC236}">
                  <a16:creationId xmlns:a16="http://schemas.microsoft.com/office/drawing/2014/main" id="{EB47D82F-CF1B-47E6-9FA2-F3A9C5F94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>
              <a:extLst>
                <a:ext uri="{FF2B5EF4-FFF2-40B4-BE49-F238E27FC236}">
                  <a16:creationId xmlns:a16="http://schemas.microsoft.com/office/drawing/2014/main" id="{0606708F-F2D4-4678-8ED2-39041BC64D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>
              <a:extLst>
                <a:ext uri="{FF2B5EF4-FFF2-40B4-BE49-F238E27FC236}">
                  <a16:creationId xmlns:a16="http://schemas.microsoft.com/office/drawing/2014/main" id="{D7EB95B4-15E4-433D-B36F-21FF341AD9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>
              <a:extLst>
                <a:ext uri="{FF2B5EF4-FFF2-40B4-BE49-F238E27FC236}">
                  <a16:creationId xmlns:a16="http://schemas.microsoft.com/office/drawing/2014/main" id="{500A541B-4C75-497C-A489-097ED2996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>
              <a:extLst>
                <a:ext uri="{FF2B5EF4-FFF2-40B4-BE49-F238E27FC236}">
                  <a16:creationId xmlns:a16="http://schemas.microsoft.com/office/drawing/2014/main" id="{5789326F-12A4-48B8-B0ED-A6A2AE0C27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>
              <a:extLst>
                <a:ext uri="{FF2B5EF4-FFF2-40B4-BE49-F238E27FC236}">
                  <a16:creationId xmlns:a16="http://schemas.microsoft.com/office/drawing/2014/main" id="{25FA672E-2B65-477F-AA75-6261CE652F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>
              <a:extLst>
                <a:ext uri="{FF2B5EF4-FFF2-40B4-BE49-F238E27FC236}">
                  <a16:creationId xmlns:a16="http://schemas.microsoft.com/office/drawing/2014/main" id="{BB09AF8D-E68B-499C-B9F5-2F365813D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>
              <a:extLst>
                <a:ext uri="{FF2B5EF4-FFF2-40B4-BE49-F238E27FC236}">
                  <a16:creationId xmlns:a16="http://schemas.microsoft.com/office/drawing/2014/main" id="{7991AEAD-B5F3-47BA-9F1B-86C16A84AD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>
              <a:extLst>
                <a:ext uri="{FF2B5EF4-FFF2-40B4-BE49-F238E27FC236}">
                  <a16:creationId xmlns:a16="http://schemas.microsoft.com/office/drawing/2014/main" id="{19A85F58-4C3A-4388-B55C-2329EEAECF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>
              <a:extLst>
                <a:ext uri="{FF2B5EF4-FFF2-40B4-BE49-F238E27FC236}">
                  <a16:creationId xmlns:a16="http://schemas.microsoft.com/office/drawing/2014/main" id="{05652F38-94D9-41B7-A699-7E8F0C78D8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>
              <a:extLst>
                <a:ext uri="{FF2B5EF4-FFF2-40B4-BE49-F238E27FC236}">
                  <a16:creationId xmlns:a16="http://schemas.microsoft.com/office/drawing/2014/main" id="{3C043852-C250-4518-BB89-C91A349171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>
              <a:extLst>
                <a:ext uri="{FF2B5EF4-FFF2-40B4-BE49-F238E27FC236}">
                  <a16:creationId xmlns:a16="http://schemas.microsoft.com/office/drawing/2014/main" id="{0CAB9A07-ECF2-416C-8528-F75DACB138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>
              <a:extLst>
                <a:ext uri="{FF2B5EF4-FFF2-40B4-BE49-F238E27FC236}">
                  <a16:creationId xmlns:a16="http://schemas.microsoft.com/office/drawing/2014/main" id="{904A314C-A829-4AA6-92E2-529BCCF95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>
              <a:extLst>
                <a:ext uri="{FF2B5EF4-FFF2-40B4-BE49-F238E27FC236}">
                  <a16:creationId xmlns:a16="http://schemas.microsoft.com/office/drawing/2014/main" id="{244EE6BA-4569-43ED-9E2E-1FB66201B7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>
              <a:extLst>
                <a:ext uri="{FF2B5EF4-FFF2-40B4-BE49-F238E27FC236}">
                  <a16:creationId xmlns:a16="http://schemas.microsoft.com/office/drawing/2014/main" id="{BEB8252E-FB2A-4BB5-BEC6-CA10FF6F7C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>
              <a:extLst>
                <a:ext uri="{FF2B5EF4-FFF2-40B4-BE49-F238E27FC236}">
                  <a16:creationId xmlns:a16="http://schemas.microsoft.com/office/drawing/2014/main" id="{91414711-C3A4-4E96-854A-DDDEB2F2E3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>
              <a:extLst>
                <a:ext uri="{FF2B5EF4-FFF2-40B4-BE49-F238E27FC236}">
                  <a16:creationId xmlns:a16="http://schemas.microsoft.com/office/drawing/2014/main" id="{86815BA8-3055-4B42-98C3-4202FD92E0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>
              <a:extLst>
                <a:ext uri="{FF2B5EF4-FFF2-40B4-BE49-F238E27FC236}">
                  <a16:creationId xmlns:a16="http://schemas.microsoft.com/office/drawing/2014/main" id="{44457813-E991-44AE-9A83-B7488D1F36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>
              <a:extLst>
                <a:ext uri="{FF2B5EF4-FFF2-40B4-BE49-F238E27FC236}">
                  <a16:creationId xmlns:a16="http://schemas.microsoft.com/office/drawing/2014/main" id="{8CE1CF47-A73F-4560-8835-AE1DC51E5C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>
              <a:extLst>
                <a:ext uri="{FF2B5EF4-FFF2-40B4-BE49-F238E27FC236}">
                  <a16:creationId xmlns:a16="http://schemas.microsoft.com/office/drawing/2014/main" id="{C2A935E4-AACC-4CB9-995E-D286178873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>
              <a:extLst>
                <a:ext uri="{FF2B5EF4-FFF2-40B4-BE49-F238E27FC236}">
                  <a16:creationId xmlns:a16="http://schemas.microsoft.com/office/drawing/2014/main" id="{93B5B778-8ACB-4004-932D-BD95997BAE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>
              <a:extLst>
                <a:ext uri="{FF2B5EF4-FFF2-40B4-BE49-F238E27FC236}">
                  <a16:creationId xmlns:a16="http://schemas.microsoft.com/office/drawing/2014/main" id="{1434AF34-0919-40AD-84B1-446D4FF2D6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>
              <a:extLst>
                <a:ext uri="{FF2B5EF4-FFF2-40B4-BE49-F238E27FC236}">
                  <a16:creationId xmlns:a16="http://schemas.microsoft.com/office/drawing/2014/main" id="{29546CF3-6DDD-4073-AB7F-C6E722257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>
              <a:extLst>
                <a:ext uri="{FF2B5EF4-FFF2-40B4-BE49-F238E27FC236}">
                  <a16:creationId xmlns:a16="http://schemas.microsoft.com/office/drawing/2014/main" id="{289D46AB-128A-477F-B6C9-F40F115D6C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>
              <a:extLst>
                <a:ext uri="{FF2B5EF4-FFF2-40B4-BE49-F238E27FC236}">
                  <a16:creationId xmlns:a16="http://schemas.microsoft.com/office/drawing/2014/main" id="{A7DA7E67-3368-44AD-AACD-EB64AE3487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>
              <a:extLst>
                <a:ext uri="{FF2B5EF4-FFF2-40B4-BE49-F238E27FC236}">
                  <a16:creationId xmlns:a16="http://schemas.microsoft.com/office/drawing/2014/main" id="{78BB1152-AB85-4AD8-BBA1-07CEA1F508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>
              <a:extLst>
                <a:ext uri="{FF2B5EF4-FFF2-40B4-BE49-F238E27FC236}">
                  <a16:creationId xmlns:a16="http://schemas.microsoft.com/office/drawing/2014/main" id="{A982E7F2-DD68-4093-B9C5-3E42B475AB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>
              <a:extLst>
                <a:ext uri="{FF2B5EF4-FFF2-40B4-BE49-F238E27FC236}">
                  <a16:creationId xmlns:a16="http://schemas.microsoft.com/office/drawing/2014/main" id="{A682E224-4CD6-420B-897A-B23D50B82E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>
              <a:extLst>
                <a:ext uri="{FF2B5EF4-FFF2-40B4-BE49-F238E27FC236}">
                  <a16:creationId xmlns:a16="http://schemas.microsoft.com/office/drawing/2014/main" id="{31B90F10-06CD-480E-8D35-6E0FFFB894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>
              <a:extLst>
                <a:ext uri="{FF2B5EF4-FFF2-40B4-BE49-F238E27FC236}">
                  <a16:creationId xmlns:a16="http://schemas.microsoft.com/office/drawing/2014/main" id="{7BC977DB-69B0-4D8D-B77C-E1127EC41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>
              <a:extLst>
                <a:ext uri="{FF2B5EF4-FFF2-40B4-BE49-F238E27FC236}">
                  <a16:creationId xmlns:a16="http://schemas.microsoft.com/office/drawing/2014/main" id="{24127454-3FCB-41D6-ACFB-81D7E05A79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>
              <a:extLst>
                <a:ext uri="{FF2B5EF4-FFF2-40B4-BE49-F238E27FC236}">
                  <a16:creationId xmlns:a16="http://schemas.microsoft.com/office/drawing/2014/main" id="{7AA80D42-B8A8-475B-ADBF-99719CE9FE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67" name="Rectangle 66">
            <a:extLst>
              <a:ext uri="{FF2B5EF4-FFF2-40B4-BE49-F238E27FC236}">
                <a16:creationId xmlns:a16="http://schemas.microsoft.com/office/drawing/2014/main" id="{81B1BC20-CC70-4C30-B9BE-C23E121CA6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0" name="Picture 2">
            <a:extLst>
              <a:ext uri="{FF2B5EF4-FFF2-40B4-BE49-F238E27FC236}">
                <a16:creationId xmlns:a16="http://schemas.microsoft.com/office/drawing/2014/main" id="{BED7CCD5-D3A4-4162-9CC4-03DF5AB89D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" y="-3747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p14="http://schemas.microsoft.com/office/powerpoint/2010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1" name="Group 70">
            <a:extLst>
              <a:ext uri="{FF2B5EF4-FFF2-40B4-BE49-F238E27FC236}">
                <a16:creationId xmlns:a16="http://schemas.microsoft.com/office/drawing/2014/main" id="{D5E95061-A9DC-4C67-BCAF-F56069099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bg2"/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72" name="Rectangle 5">
              <a:extLst>
                <a:ext uri="{FF2B5EF4-FFF2-40B4-BE49-F238E27FC236}">
                  <a16:creationId xmlns:a16="http://schemas.microsoft.com/office/drawing/2014/main" id="{92D4D96C-8395-4198-90A3-2363570D4D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3" name="Freeform 6">
              <a:extLst>
                <a:ext uri="{FF2B5EF4-FFF2-40B4-BE49-F238E27FC236}">
                  <a16:creationId xmlns:a16="http://schemas.microsoft.com/office/drawing/2014/main" id="{EF229BAE-A3AA-4095-A3F8-65181A7130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7">
              <a:extLst>
                <a:ext uri="{FF2B5EF4-FFF2-40B4-BE49-F238E27FC236}">
                  <a16:creationId xmlns:a16="http://schemas.microsoft.com/office/drawing/2014/main" id="{C71621C3-B057-4E50-808A-EF718590D2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Rectangle 8">
              <a:extLst>
                <a:ext uri="{FF2B5EF4-FFF2-40B4-BE49-F238E27FC236}">
                  <a16:creationId xmlns:a16="http://schemas.microsoft.com/office/drawing/2014/main" id="{37D3BCDA-C38C-4B10-A653-0210E85978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6" name="Freeform 9">
              <a:extLst>
                <a:ext uri="{FF2B5EF4-FFF2-40B4-BE49-F238E27FC236}">
                  <a16:creationId xmlns:a16="http://schemas.microsoft.com/office/drawing/2014/main" id="{CE4DC5B4-793A-4E8B-A3F7-53EB548F45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10">
              <a:extLst>
                <a:ext uri="{FF2B5EF4-FFF2-40B4-BE49-F238E27FC236}">
                  <a16:creationId xmlns:a16="http://schemas.microsoft.com/office/drawing/2014/main" id="{2664DA82-4469-42CC-93F4-662128EC65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11">
              <a:extLst>
                <a:ext uri="{FF2B5EF4-FFF2-40B4-BE49-F238E27FC236}">
                  <a16:creationId xmlns:a16="http://schemas.microsoft.com/office/drawing/2014/main" id="{ED439A82-9407-4694-886D-7447BDFFD9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12">
              <a:extLst>
                <a:ext uri="{FF2B5EF4-FFF2-40B4-BE49-F238E27FC236}">
                  <a16:creationId xmlns:a16="http://schemas.microsoft.com/office/drawing/2014/main" id="{C35292A7-2459-4132-8FE8-54BF071CCE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13">
              <a:extLst>
                <a:ext uri="{FF2B5EF4-FFF2-40B4-BE49-F238E27FC236}">
                  <a16:creationId xmlns:a16="http://schemas.microsoft.com/office/drawing/2014/main" id="{8A55D4A9-1B6E-409D-BF10-201C8A8292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14">
              <a:extLst>
                <a:ext uri="{FF2B5EF4-FFF2-40B4-BE49-F238E27FC236}">
                  <a16:creationId xmlns:a16="http://schemas.microsoft.com/office/drawing/2014/main" id="{FDA8F85E-07E7-45C0-A165-6DB771A53D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15">
              <a:extLst>
                <a:ext uri="{FF2B5EF4-FFF2-40B4-BE49-F238E27FC236}">
                  <a16:creationId xmlns:a16="http://schemas.microsoft.com/office/drawing/2014/main" id="{09508E73-6AA1-460C-97B9-8EF00855A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16">
              <a:extLst>
                <a:ext uri="{FF2B5EF4-FFF2-40B4-BE49-F238E27FC236}">
                  <a16:creationId xmlns:a16="http://schemas.microsoft.com/office/drawing/2014/main" id="{5913AD99-4A77-44C3-ACDF-8410765B76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17">
              <a:extLst>
                <a:ext uri="{FF2B5EF4-FFF2-40B4-BE49-F238E27FC236}">
                  <a16:creationId xmlns:a16="http://schemas.microsoft.com/office/drawing/2014/main" id="{413BDF5F-2CC6-47A3-B422-38D6E292DC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18">
              <a:extLst>
                <a:ext uri="{FF2B5EF4-FFF2-40B4-BE49-F238E27FC236}">
                  <a16:creationId xmlns:a16="http://schemas.microsoft.com/office/drawing/2014/main" id="{6F69599A-544F-4B1D-91C3-762B09CF78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19">
              <a:extLst>
                <a:ext uri="{FF2B5EF4-FFF2-40B4-BE49-F238E27FC236}">
                  <a16:creationId xmlns:a16="http://schemas.microsoft.com/office/drawing/2014/main" id="{DFAE31B2-DF2A-4FD2-B98E-3657F825C9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20">
              <a:extLst>
                <a:ext uri="{FF2B5EF4-FFF2-40B4-BE49-F238E27FC236}">
                  <a16:creationId xmlns:a16="http://schemas.microsoft.com/office/drawing/2014/main" id="{9D7B120D-680C-4AC9-A263-A7DE0F5F1F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21">
              <a:extLst>
                <a:ext uri="{FF2B5EF4-FFF2-40B4-BE49-F238E27FC236}">
                  <a16:creationId xmlns:a16="http://schemas.microsoft.com/office/drawing/2014/main" id="{DC8A9F99-D409-4E13-8D58-6A34BE714D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22">
              <a:extLst>
                <a:ext uri="{FF2B5EF4-FFF2-40B4-BE49-F238E27FC236}">
                  <a16:creationId xmlns:a16="http://schemas.microsoft.com/office/drawing/2014/main" id="{EB955E41-680C-44AA-B602-C1A69E951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23">
              <a:extLst>
                <a:ext uri="{FF2B5EF4-FFF2-40B4-BE49-F238E27FC236}">
                  <a16:creationId xmlns:a16="http://schemas.microsoft.com/office/drawing/2014/main" id="{332ED336-B831-4A24-9181-CC63707A4E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24">
              <a:extLst>
                <a:ext uri="{FF2B5EF4-FFF2-40B4-BE49-F238E27FC236}">
                  <a16:creationId xmlns:a16="http://schemas.microsoft.com/office/drawing/2014/main" id="{1A8B6B8C-5265-4AD1-9A67-B3CFFF4A9C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25">
              <a:extLst>
                <a:ext uri="{FF2B5EF4-FFF2-40B4-BE49-F238E27FC236}">
                  <a16:creationId xmlns:a16="http://schemas.microsoft.com/office/drawing/2014/main" id="{9E8ED6FD-8796-48CB-98ED-0E729E16BF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26">
              <a:extLst>
                <a:ext uri="{FF2B5EF4-FFF2-40B4-BE49-F238E27FC236}">
                  <a16:creationId xmlns:a16="http://schemas.microsoft.com/office/drawing/2014/main" id="{DE668E67-2522-4B6B-A8BF-C3CD36F891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27">
              <a:extLst>
                <a:ext uri="{FF2B5EF4-FFF2-40B4-BE49-F238E27FC236}">
                  <a16:creationId xmlns:a16="http://schemas.microsoft.com/office/drawing/2014/main" id="{B2474CAA-635F-43E4-AFFF-B24637DC6F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Freeform 28">
              <a:extLst>
                <a:ext uri="{FF2B5EF4-FFF2-40B4-BE49-F238E27FC236}">
                  <a16:creationId xmlns:a16="http://schemas.microsoft.com/office/drawing/2014/main" id="{1C1B778D-83CB-443C-B463-7EE26603E1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6" name="Freeform 29">
              <a:extLst>
                <a:ext uri="{FF2B5EF4-FFF2-40B4-BE49-F238E27FC236}">
                  <a16:creationId xmlns:a16="http://schemas.microsoft.com/office/drawing/2014/main" id="{654DEAB4-B194-4182-A7BE-E247F19AAE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30">
              <a:extLst>
                <a:ext uri="{FF2B5EF4-FFF2-40B4-BE49-F238E27FC236}">
                  <a16:creationId xmlns:a16="http://schemas.microsoft.com/office/drawing/2014/main" id="{D8E3CE4C-0C48-485B-8EA0-B036FCC333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31">
              <a:extLst>
                <a:ext uri="{FF2B5EF4-FFF2-40B4-BE49-F238E27FC236}">
                  <a16:creationId xmlns:a16="http://schemas.microsoft.com/office/drawing/2014/main" id="{7958BBBD-B721-4DA1-8764-D8188EB706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32">
              <a:extLst>
                <a:ext uri="{FF2B5EF4-FFF2-40B4-BE49-F238E27FC236}">
                  <a16:creationId xmlns:a16="http://schemas.microsoft.com/office/drawing/2014/main" id="{23180B75-7F19-41E5-A4C3-9096FF7D19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Rectangle 33">
              <a:extLst>
                <a:ext uri="{FF2B5EF4-FFF2-40B4-BE49-F238E27FC236}">
                  <a16:creationId xmlns:a16="http://schemas.microsoft.com/office/drawing/2014/main" id="{57F706CF-8096-494C-A6E1-5BE7F62306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1" name="Freeform 34">
              <a:extLst>
                <a:ext uri="{FF2B5EF4-FFF2-40B4-BE49-F238E27FC236}">
                  <a16:creationId xmlns:a16="http://schemas.microsoft.com/office/drawing/2014/main" id="{8B4065A5-6701-492B-BE7F-9E00FE6156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35">
              <a:extLst>
                <a:ext uri="{FF2B5EF4-FFF2-40B4-BE49-F238E27FC236}">
                  <a16:creationId xmlns:a16="http://schemas.microsoft.com/office/drawing/2014/main" id="{66E06571-DDD0-47CB-97CF-FF84324673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36">
              <a:extLst>
                <a:ext uri="{FF2B5EF4-FFF2-40B4-BE49-F238E27FC236}">
                  <a16:creationId xmlns:a16="http://schemas.microsoft.com/office/drawing/2014/main" id="{50F0D75F-DE36-46A5-8FEB-00CF9D01A5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37">
              <a:extLst>
                <a:ext uri="{FF2B5EF4-FFF2-40B4-BE49-F238E27FC236}">
                  <a16:creationId xmlns:a16="http://schemas.microsoft.com/office/drawing/2014/main" id="{C7AF11B9-2298-41D7-9878-99E19E8274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38">
              <a:extLst>
                <a:ext uri="{FF2B5EF4-FFF2-40B4-BE49-F238E27FC236}">
                  <a16:creationId xmlns:a16="http://schemas.microsoft.com/office/drawing/2014/main" id="{7B43B683-4229-4623-A504-56FE6CCB55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39">
              <a:extLst>
                <a:ext uri="{FF2B5EF4-FFF2-40B4-BE49-F238E27FC236}">
                  <a16:creationId xmlns:a16="http://schemas.microsoft.com/office/drawing/2014/main" id="{7B4CC276-9BB9-4394-A369-F7DB2BD8E8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Freeform 40">
              <a:extLst>
                <a:ext uri="{FF2B5EF4-FFF2-40B4-BE49-F238E27FC236}">
                  <a16:creationId xmlns:a16="http://schemas.microsoft.com/office/drawing/2014/main" id="{98010162-18EE-455C-AABD-0B715C2BBF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8" name="Freeform 41">
              <a:extLst>
                <a:ext uri="{FF2B5EF4-FFF2-40B4-BE49-F238E27FC236}">
                  <a16:creationId xmlns:a16="http://schemas.microsoft.com/office/drawing/2014/main" id="{5950D288-22B2-4286-B4FB-D6665C103E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42">
              <a:extLst>
                <a:ext uri="{FF2B5EF4-FFF2-40B4-BE49-F238E27FC236}">
                  <a16:creationId xmlns:a16="http://schemas.microsoft.com/office/drawing/2014/main" id="{E0A686CA-B0EF-4B0C-B69B-E715EA3E54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43">
              <a:extLst>
                <a:ext uri="{FF2B5EF4-FFF2-40B4-BE49-F238E27FC236}">
                  <a16:creationId xmlns:a16="http://schemas.microsoft.com/office/drawing/2014/main" id="{75D61EE6-C405-433B-AEC8-6241D54720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44">
              <a:extLst>
                <a:ext uri="{FF2B5EF4-FFF2-40B4-BE49-F238E27FC236}">
                  <a16:creationId xmlns:a16="http://schemas.microsoft.com/office/drawing/2014/main" id="{4C718553-7221-4BFF-AFEE-64E166C6A8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Rectangle 45">
              <a:extLst>
                <a:ext uri="{FF2B5EF4-FFF2-40B4-BE49-F238E27FC236}">
                  <a16:creationId xmlns:a16="http://schemas.microsoft.com/office/drawing/2014/main" id="{9F00A845-A7BB-4253-8C15-0FF3D05980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13" name="Freeform 46">
              <a:extLst>
                <a:ext uri="{FF2B5EF4-FFF2-40B4-BE49-F238E27FC236}">
                  <a16:creationId xmlns:a16="http://schemas.microsoft.com/office/drawing/2014/main" id="{53476DBF-E7E4-46E9-AAF2-8810E14EEC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47">
              <a:extLst>
                <a:ext uri="{FF2B5EF4-FFF2-40B4-BE49-F238E27FC236}">
                  <a16:creationId xmlns:a16="http://schemas.microsoft.com/office/drawing/2014/main" id="{4F608C86-9940-444C-B200-155DF4E02B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48">
              <a:extLst>
                <a:ext uri="{FF2B5EF4-FFF2-40B4-BE49-F238E27FC236}">
                  <a16:creationId xmlns:a16="http://schemas.microsoft.com/office/drawing/2014/main" id="{BB49A08B-2E6F-4B8C-8F61-6869B069BA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49">
              <a:extLst>
                <a:ext uri="{FF2B5EF4-FFF2-40B4-BE49-F238E27FC236}">
                  <a16:creationId xmlns:a16="http://schemas.microsoft.com/office/drawing/2014/main" id="{03A08195-C526-497F-89D0-566E91704B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50">
              <a:extLst>
                <a:ext uri="{FF2B5EF4-FFF2-40B4-BE49-F238E27FC236}">
                  <a16:creationId xmlns:a16="http://schemas.microsoft.com/office/drawing/2014/main" id="{235FDAAF-2063-40C9-BE1C-7E116C8A30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51">
              <a:extLst>
                <a:ext uri="{FF2B5EF4-FFF2-40B4-BE49-F238E27FC236}">
                  <a16:creationId xmlns:a16="http://schemas.microsoft.com/office/drawing/2014/main" id="{2EAF15FA-570E-412B-992B-CAAB833844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52">
              <a:extLst>
                <a:ext uri="{FF2B5EF4-FFF2-40B4-BE49-F238E27FC236}">
                  <a16:creationId xmlns:a16="http://schemas.microsoft.com/office/drawing/2014/main" id="{91FCA14D-FA3E-44C1-B8CB-8C8B730486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53">
              <a:extLst>
                <a:ext uri="{FF2B5EF4-FFF2-40B4-BE49-F238E27FC236}">
                  <a16:creationId xmlns:a16="http://schemas.microsoft.com/office/drawing/2014/main" id="{A889215B-3708-4985-A1D7-42A99B3575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1" name="Freeform 54">
              <a:extLst>
                <a:ext uri="{FF2B5EF4-FFF2-40B4-BE49-F238E27FC236}">
                  <a16:creationId xmlns:a16="http://schemas.microsoft.com/office/drawing/2014/main" id="{5C58C66E-AFD4-4A37-9646-FF8A511A6C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2" name="Freeform 55">
              <a:extLst>
                <a:ext uri="{FF2B5EF4-FFF2-40B4-BE49-F238E27FC236}">
                  <a16:creationId xmlns:a16="http://schemas.microsoft.com/office/drawing/2014/main" id="{F99DC7ED-E983-4ACA-B702-727C2A5939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3" name="Freeform 56">
              <a:extLst>
                <a:ext uri="{FF2B5EF4-FFF2-40B4-BE49-F238E27FC236}">
                  <a16:creationId xmlns:a16="http://schemas.microsoft.com/office/drawing/2014/main" id="{918FC910-5BDA-49AE-95A5-774012D2D6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1" name="Freeform 57">
              <a:extLst>
                <a:ext uri="{FF2B5EF4-FFF2-40B4-BE49-F238E27FC236}">
                  <a16:creationId xmlns:a16="http://schemas.microsoft.com/office/drawing/2014/main" id="{AA1E286C-EECB-46DC-9505-501CCDD8B8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2" name="Freeform 58">
              <a:extLst>
                <a:ext uri="{FF2B5EF4-FFF2-40B4-BE49-F238E27FC236}">
                  <a16:creationId xmlns:a16="http://schemas.microsoft.com/office/drawing/2014/main" id="{A838D816-F9F3-4AB2-92C6-1F986D0BC0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Naslov 1">
            <a:extLst>
              <a:ext uri="{FF2B5EF4-FFF2-40B4-BE49-F238E27FC236}">
                <a16:creationId xmlns:a16="http://schemas.microsoft.com/office/drawing/2014/main" id="{2E28CC28-156B-4D92-9282-5EA643115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7233" y="4539573"/>
            <a:ext cx="8957534" cy="118283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>
                <a:solidFill>
                  <a:srgbClr val="FFFFFF"/>
                </a:solidFill>
              </a:rPr>
              <a:t>Algoritam slučajnih šuma</a:t>
            </a:r>
          </a:p>
        </p:txBody>
      </p:sp>
      <p:sp useBgFill="1">
        <p:nvSpPr>
          <p:cNvPr id="133" name="Round Diagonal Corner Rectangle 6">
            <a:extLst>
              <a:ext uri="{FF2B5EF4-FFF2-40B4-BE49-F238E27FC236}">
                <a16:creationId xmlns:a16="http://schemas.microsoft.com/office/drawing/2014/main" id="{4683B8BC-85C4-41F2-9CD3-B074823B6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6974" y="639965"/>
            <a:ext cx="10879991" cy="3598548"/>
          </a:xfrm>
          <a:prstGeom prst="round2DiagRect">
            <a:avLst>
              <a:gd name="adj1" fmla="val 9529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7BFC4FD2-C2D8-49CD-8986-8911BC01704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0279" y="951493"/>
            <a:ext cx="5236521" cy="3089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405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3FB7AA0-C929-4C2B-B81B-3BC477517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2" y="694718"/>
            <a:ext cx="9905998" cy="1478570"/>
          </a:xfrm>
        </p:spPr>
        <p:txBody>
          <a:bodyPr/>
          <a:lstStyle/>
          <a:p>
            <a:r>
              <a:rPr lang="hr-HR" dirty="0"/>
              <a:t>Stabla odlučivanja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8CBEDD0-1D68-4269-98E8-F1315A5C7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2249487"/>
            <a:ext cx="3974874" cy="3541714"/>
          </a:xfrm>
        </p:spPr>
        <p:txBody>
          <a:bodyPr>
            <a:normAutofit fontScale="92500" lnSpcReduction="10000"/>
          </a:bodyPr>
          <a:lstStyle/>
          <a:p>
            <a:r>
              <a:rPr lang="hr-HR" dirty="0"/>
              <a:t>Slučajna šuma gradi mnoštvo stabala odlučivanja i spaja ih zajedno kako bi dobila točnije i stabilnije predviđanje. </a:t>
            </a:r>
          </a:p>
          <a:p>
            <a:r>
              <a:rPr lang="hr-HR" dirty="0"/>
              <a:t>Stabla odlučivanja se koriste za dobivanje odgovora na pitanje: s obzirom na dani skup podataka kako bismo klasificirali nove uzorke?</a:t>
            </a:r>
          </a:p>
          <a:p>
            <a:endParaRPr lang="hr-HR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089D8C71-A57F-4B41-A387-676C2798E3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3015" y="1931657"/>
            <a:ext cx="6328065" cy="4177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14280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F5C9C7D-B198-4013-A24A-5E3807C10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416905"/>
            <a:ext cx="9905998" cy="1478570"/>
          </a:xfrm>
        </p:spPr>
        <p:txBody>
          <a:bodyPr/>
          <a:lstStyle/>
          <a:p>
            <a:r>
              <a:rPr lang="hr-HR" dirty="0"/>
              <a:t>primjer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7865AC6D-1D9B-4498-B2FA-12C016C3C3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73" y="1895475"/>
            <a:ext cx="5534977" cy="4076699"/>
          </a:xfrm>
          <a:prstGeom prst="rect">
            <a:avLst/>
          </a:prstGeom>
        </p:spPr>
      </p:pic>
      <p:cxnSp>
        <p:nvCxnSpPr>
          <p:cNvPr id="6" name="Ravni poveznik 5">
            <a:extLst>
              <a:ext uri="{FF2B5EF4-FFF2-40B4-BE49-F238E27FC236}">
                <a16:creationId xmlns:a16="http://schemas.microsoft.com/office/drawing/2014/main" id="{96ED2023-A8F4-4B03-A0D5-6E792AA93579}"/>
              </a:ext>
            </a:extLst>
          </p:cNvPr>
          <p:cNvCxnSpPr>
            <a:cxnSpLocks/>
          </p:cNvCxnSpPr>
          <p:nvPr/>
        </p:nvCxnSpPr>
        <p:spPr>
          <a:xfrm flipV="1">
            <a:off x="3371850" y="2809875"/>
            <a:ext cx="0" cy="274320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" name="Ravni poveznik 7">
            <a:extLst>
              <a:ext uri="{FF2B5EF4-FFF2-40B4-BE49-F238E27FC236}">
                <a16:creationId xmlns:a16="http://schemas.microsoft.com/office/drawing/2014/main" id="{F5136BE5-5442-46A5-B54E-F07E99FC2EF3}"/>
              </a:ext>
            </a:extLst>
          </p:cNvPr>
          <p:cNvCxnSpPr/>
          <p:nvPr/>
        </p:nvCxnSpPr>
        <p:spPr>
          <a:xfrm>
            <a:off x="1695450" y="3790950"/>
            <a:ext cx="3038475" cy="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9" name="Slika 8">
            <a:extLst>
              <a:ext uri="{FF2B5EF4-FFF2-40B4-BE49-F238E27FC236}">
                <a16:creationId xmlns:a16="http://schemas.microsoft.com/office/drawing/2014/main" id="{324329D5-369D-4D83-A693-2679E67E590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202" y="1895475"/>
            <a:ext cx="5294947" cy="407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154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F7CB5DA-600B-49F7-9D7E-2217F5605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7"/>
            <a:ext cx="4055739" cy="3541714"/>
          </a:xfrm>
        </p:spPr>
        <p:txBody>
          <a:bodyPr/>
          <a:lstStyle/>
          <a:p>
            <a:endParaRPr lang="hr-HR" dirty="0"/>
          </a:p>
        </p:txBody>
      </p:sp>
      <p:pic>
        <p:nvPicPr>
          <p:cNvPr id="1026" name="Picture 2" descr="Slikovni rezultat za forest">
            <a:extLst>
              <a:ext uri="{FF2B5EF4-FFF2-40B4-BE49-F238E27FC236}">
                <a16:creationId xmlns:a16="http://schemas.microsoft.com/office/drawing/2014/main" id="{BF33EA28-E0AD-493F-81E6-730287A6E5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141368"/>
          </a:xfrm>
          <a:prstGeom prst="rect">
            <a:avLst/>
          </a:prstGeom>
          <a:noFill/>
          <a:effectLst>
            <a:glow>
              <a:schemeClr val="accent1">
                <a:alpha val="5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niOkvir 5">
            <a:extLst>
              <a:ext uri="{FF2B5EF4-FFF2-40B4-BE49-F238E27FC236}">
                <a16:creationId xmlns:a16="http://schemas.microsoft.com/office/drawing/2014/main" id="{37E2F97D-B165-4749-88DE-A44AE518DBF3}"/>
              </a:ext>
            </a:extLst>
          </p:cNvPr>
          <p:cNvSpPr txBox="1"/>
          <p:nvPr/>
        </p:nvSpPr>
        <p:spPr>
          <a:xfrm>
            <a:off x="2612571" y="3204392"/>
            <a:ext cx="69668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7200" dirty="0"/>
              <a:t>SLUČAJNE ŠUME</a:t>
            </a:r>
          </a:p>
        </p:txBody>
      </p:sp>
    </p:spTree>
    <p:extLst>
      <p:ext uri="{BB962C8B-B14F-4D97-AF65-F5344CB8AC3E}">
        <p14:creationId xmlns:p14="http://schemas.microsoft.com/office/powerpoint/2010/main" val="18806503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2ACEB9BB-29C7-49EF-BFB0-7A7124C7D88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733" y="1014821"/>
            <a:ext cx="9014551" cy="502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939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81DFFE8-567B-4C85-97C5-73B975886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0038" y="2513993"/>
            <a:ext cx="9905998" cy="1478570"/>
          </a:xfrm>
        </p:spPr>
        <p:txBody>
          <a:bodyPr>
            <a:noAutofit/>
          </a:bodyPr>
          <a:lstStyle/>
          <a:p>
            <a:r>
              <a:rPr lang="hr-HR" sz="9600" dirty="0"/>
              <a:t>HVALA NA POZORNOSTI </a:t>
            </a:r>
            <a:r>
              <a:rPr lang="hr-HR" sz="9600" dirty="0">
                <a:sym typeface="Wingdings" panose="05000000000000000000" pitchFamily="2" charset="2"/>
              </a:rPr>
              <a:t></a:t>
            </a:r>
            <a:endParaRPr lang="hr-HR" sz="9600" dirty="0"/>
          </a:p>
        </p:txBody>
      </p:sp>
    </p:spTree>
    <p:extLst>
      <p:ext uri="{BB962C8B-B14F-4D97-AF65-F5344CB8AC3E}">
        <p14:creationId xmlns:p14="http://schemas.microsoft.com/office/powerpoint/2010/main" val="1571995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2">
            <a:extLst>
              <a:ext uri="{FF2B5EF4-FFF2-40B4-BE49-F238E27FC236}">
                <a16:creationId xmlns:a16="http://schemas.microsoft.com/office/drawing/2014/main" id="{678E285C-BE9E-45B7-A3EE-B9792DAE99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p14="http://schemas.microsoft.com/office/powerpoint/2010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AB86F577-8905-4B21-8AF3-C1BB343377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46" name="Rectangle 5">
              <a:extLst>
                <a:ext uri="{FF2B5EF4-FFF2-40B4-BE49-F238E27FC236}">
                  <a16:creationId xmlns:a16="http://schemas.microsoft.com/office/drawing/2014/main" id="{D2F1CFF3-A579-4D24-B5F9-1C71BA6FE5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7" name="Freeform 6">
              <a:extLst>
                <a:ext uri="{FF2B5EF4-FFF2-40B4-BE49-F238E27FC236}">
                  <a16:creationId xmlns:a16="http://schemas.microsoft.com/office/drawing/2014/main" id="{57601B50-7EB1-43FA-8360-4297BCD763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7">
              <a:extLst>
                <a:ext uri="{FF2B5EF4-FFF2-40B4-BE49-F238E27FC236}">
                  <a16:creationId xmlns:a16="http://schemas.microsoft.com/office/drawing/2014/main" id="{60BD8B7A-CD01-4638-A2C9-299AC68B9B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Rectangle 8">
              <a:extLst>
                <a:ext uri="{FF2B5EF4-FFF2-40B4-BE49-F238E27FC236}">
                  <a16:creationId xmlns:a16="http://schemas.microsoft.com/office/drawing/2014/main" id="{095B58F9-6C29-48BE-9DA6-3855080521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0" name="Freeform 9">
              <a:extLst>
                <a:ext uri="{FF2B5EF4-FFF2-40B4-BE49-F238E27FC236}">
                  <a16:creationId xmlns:a16="http://schemas.microsoft.com/office/drawing/2014/main" id="{0C84674F-2E8A-4B70-B801-00722CDD58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10">
              <a:extLst>
                <a:ext uri="{FF2B5EF4-FFF2-40B4-BE49-F238E27FC236}">
                  <a16:creationId xmlns:a16="http://schemas.microsoft.com/office/drawing/2014/main" id="{34F320BB-D6A9-45FE-8556-498B763B1E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Freeform 11">
              <a:extLst>
                <a:ext uri="{FF2B5EF4-FFF2-40B4-BE49-F238E27FC236}">
                  <a16:creationId xmlns:a16="http://schemas.microsoft.com/office/drawing/2014/main" id="{5493D54A-532A-46ED-AF63-A0A54818EF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3" name="Freeform 12">
              <a:extLst>
                <a:ext uri="{FF2B5EF4-FFF2-40B4-BE49-F238E27FC236}">
                  <a16:creationId xmlns:a16="http://schemas.microsoft.com/office/drawing/2014/main" id="{EAF2EDFA-9C0B-44E2-B4BB-312B58BCA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13">
              <a:extLst>
                <a:ext uri="{FF2B5EF4-FFF2-40B4-BE49-F238E27FC236}">
                  <a16:creationId xmlns:a16="http://schemas.microsoft.com/office/drawing/2014/main" id="{A3641113-CE35-42A4-B605-41BC06BF4F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14">
              <a:extLst>
                <a:ext uri="{FF2B5EF4-FFF2-40B4-BE49-F238E27FC236}">
                  <a16:creationId xmlns:a16="http://schemas.microsoft.com/office/drawing/2014/main" id="{DA2E5B2C-BAC4-4440-9B7E-F38783197A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15">
              <a:extLst>
                <a:ext uri="{FF2B5EF4-FFF2-40B4-BE49-F238E27FC236}">
                  <a16:creationId xmlns:a16="http://schemas.microsoft.com/office/drawing/2014/main" id="{D8A506DF-2E53-42C9-94BE-B98E32E057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id="{12934FF8-5F70-40BF-BBB6-5EB941FB9B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17">
              <a:extLst>
                <a:ext uri="{FF2B5EF4-FFF2-40B4-BE49-F238E27FC236}">
                  <a16:creationId xmlns:a16="http://schemas.microsoft.com/office/drawing/2014/main" id="{8EB3FB08-D01D-4E24-BE40-C16269DF62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18">
              <a:extLst>
                <a:ext uri="{FF2B5EF4-FFF2-40B4-BE49-F238E27FC236}">
                  <a16:creationId xmlns:a16="http://schemas.microsoft.com/office/drawing/2014/main" id="{D24E50D7-2753-4169-AD51-C106DA1B7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19">
              <a:extLst>
                <a:ext uri="{FF2B5EF4-FFF2-40B4-BE49-F238E27FC236}">
                  <a16:creationId xmlns:a16="http://schemas.microsoft.com/office/drawing/2014/main" id="{DF94B7E0-D9B6-4096-94D0-18D3AC0EF6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20">
              <a:extLst>
                <a:ext uri="{FF2B5EF4-FFF2-40B4-BE49-F238E27FC236}">
                  <a16:creationId xmlns:a16="http://schemas.microsoft.com/office/drawing/2014/main" id="{EBC05ADE-BBA2-4387-B005-3196E2E198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21">
              <a:extLst>
                <a:ext uri="{FF2B5EF4-FFF2-40B4-BE49-F238E27FC236}">
                  <a16:creationId xmlns:a16="http://schemas.microsoft.com/office/drawing/2014/main" id="{BBED1CEE-14D2-442F-AB08-401ABE3EFB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22">
              <a:extLst>
                <a:ext uri="{FF2B5EF4-FFF2-40B4-BE49-F238E27FC236}">
                  <a16:creationId xmlns:a16="http://schemas.microsoft.com/office/drawing/2014/main" id="{4F6574C0-78E8-49EA-84BC-EE9D55707F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23">
              <a:extLst>
                <a:ext uri="{FF2B5EF4-FFF2-40B4-BE49-F238E27FC236}">
                  <a16:creationId xmlns:a16="http://schemas.microsoft.com/office/drawing/2014/main" id="{65BCDB0B-615E-4CA1-AFD5-6B121CB7CE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24">
              <a:extLst>
                <a:ext uri="{FF2B5EF4-FFF2-40B4-BE49-F238E27FC236}">
                  <a16:creationId xmlns:a16="http://schemas.microsoft.com/office/drawing/2014/main" id="{40627863-B7FC-44D1-9E53-E728FFF675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6" name="Freeform 25">
              <a:extLst>
                <a:ext uri="{FF2B5EF4-FFF2-40B4-BE49-F238E27FC236}">
                  <a16:creationId xmlns:a16="http://schemas.microsoft.com/office/drawing/2014/main" id="{52FD6F8C-3AF1-487E-91F4-6E55146F1F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7" name="Freeform 26">
              <a:extLst>
                <a:ext uri="{FF2B5EF4-FFF2-40B4-BE49-F238E27FC236}">
                  <a16:creationId xmlns:a16="http://schemas.microsoft.com/office/drawing/2014/main" id="{50323CF3-93CB-4E03-95C0-B180BB87A8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8" name="Freeform 27">
              <a:extLst>
                <a:ext uri="{FF2B5EF4-FFF2-40B4-BE49-F238E27FC236}">
                  <a16:creationId xmlns:a16="http://schemas.microsoft.com/office/drawing/2014/main" id="{EB47D82F-CF1B-47E6-9FA2-F3A9C5F94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28">
              <a:extLst>
                <a:ext uri="{FF2B5EF4-FFF2-40B4-BE49-F238E27FC236}">
                  <a16:creationId xmlns:a16="http://schemas.microsoft.com/office/drawing/2014/main" id="{0606708F-F2D4-4678-8ED2-39041BC64D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Freeform 29">
              <a:extLst>
                <a:ext uri="{FF2B5EF4-FFF2-40B4-BE49-F238E27FC236}">
                  <a16:creationId xmlns:a16="http://schemas.microsoft.com/office/drawing/2014/main" id="{D7EB95B4-15E4-433D-B36F-21FF341AD9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1" name="Freeform 30">
              <a:extLst>
                <a:ext uri="{FF2B5EF4-FFF2-40B4-BE49-F238E27FC236}">
                  <a16:creationId xmlns:a16="http://schemas.microsoft.com/office/drawing/2014/main" id="{500A541B-4C75-497C-A489-097ED2996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31">
              <a:extLst>
                <a:ext uri="{FF2B5EF4-FFF2-40B4-BE49-F238E27FC236}">
                  <a16:creationId xmlns:a16="http://schemas.microsoft.com/office/drawing/2014/main" id="{5789326F-12A4-48B8-B0ED-A6A2AE0C27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32">
              <a:extLst>
                <a:ext uri="{FF2B5EF4-FFF2-40B4-BE49-F238E27FC236}">
                  <a16:creationId xmlns:a16="http://schemas.microsoft.com/office/drawing/2014/main" id="{25FA672E-2B65-477F-AA75-6261CE652F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Rectangle 33">
              <a:extLst>
                <a:ext uri="{FF2B5EF4-FFF2-40B4-BE49-F238E27FC236}">
                  <a16:creationId xmlns:a16="http://schemas.microsoft.com/office/drawing/2014/main" id="{BB09AF8D-E68B-499C-B9F5-2F365813D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5" name="Freeform 34">
              <a:extLst>
                <a:ext uri="{FF2B5EF4-FFF2-40B4-BE49-F238E27FC236}">
                  <a16:creationId xmlns:a16="http://schemas.microsoft.com/office/drawing/2014/main" id="{7991AEAD-B5F3-47BA-9F1B-86C16A84AD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35">
              <a:extLst>
                <a:ext uri="{FF2B5EF4-FFF2-40B4-BE49-F238E27FC236}">
                  <a16:creationId xmlns:a16="http://schemas.microsoft.com/office/drawing/2014/main" id="{19A85F58-4C3A-4388-B55C-2329EEAECF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36">
              <a:extLst>
                <a:ext uri="{FF2B5EF4-FFF2-40B4-BE49-F238E27FC236}">
                  <a16:creationId xmlns:a16="http://schemas.microsoft.com/office/drawing/2014/main" id="{05652F38-94D9-41B7-A699-7E8F0C78D8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37">
              <a:extLst>
                <a:ext uri="{FF2B5EF4-FFF2-40B4-BE49-F238E27FC236}">
                  <a16:creationId xmlns:a16="http://schemas.microsoft.com/office/drawing/2014/main" id="{3C043852-C250-4518-BB89-C91A349171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38">
              <a:extLst>
                <a:ext uri="{FF2B5EF4-FFF2-40B4-BE49-F238E27FC236}">
                  <a16:creationId xmlns:a16="http://schemas.microsoft.com/office/drawing/2014/main" id="{0CAB9A07-ECF2-416C-8528-F75DACB138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39">
              <a:extLst>
                <a:ext uri="{FF2B5EF4-FFF2-40B4-BE49-F238E27FC236}">
                  <a16:creationId xmlns:a16="http://schemas.microsoft.com/office/drawing/2014/main" id="{904A314C-A829-4AA6-92E2-529BCCF95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40">
              <a:extLst>
                <a:ext uri="{FF2B5EF4-FFF2-40B4-BE49-F238E27FC236}">
                  <a16:creationId xmlns:a16="http://schemas.microsoft.com/office/drawing/2014/main" id="{244EE6BA-4569-43ED-9E2E-1FB66201B7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41">
              <a:extLst>
                <a:ext uri="{FF2B5EF4-FFF2-40B4-BE49-F238E27FC236}">
                  <a16:creationId xmlns:a16="http://schemas.microsoft.com/office/drawing/2014/main" id="{BEB8252E-FB2A-4BB5-BEC6-CA10FF6F7C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42">
              <a:extLst>
                <a:ext uri="{FF2B5EF4-FFF2-40B4-BE49-F238E27FC236}">
                  <a16:creationId xmlns:a16="http://schemas.microsoft.com/office/drawing/2014/main" id="{91414711-C3A4-4E96-854A-DDDEB2F2E3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43">
              <a:extLst>
                <a:ext uri="{FF2B5EF4-FFF2-40B4-BE49-F238E27FC236}">
                  <a16:creationId xmlns:a16="http://schemas.microsoft.com/office/drawing/2014/main" id="{86815BA8-3055-4B42-98C3-4202FD92E0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44">
              <a:extLst>
                <a:ext uri="{FF2B5EF4-FFF2-40B4-BE49-F238E27FC236}">
                  <a16:creationId xmlns:a16="http://schemas.microsoft.com/office/drawing/2014/main" id="{44457813-E991-44AE-9A83-B7488D1F36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Rectangle 45">
              <a:extLst>
                <a:ext uri="{FF2B5EF4-FFF2-40B4-BE49-F238E27FC236}">
                  <a16:creationId xmlns:a16="http://schemas.microsoft.com/office/drawing/2014/main" id="{8CE1CF47-A73F-4560-8835-AE1DC51E5C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87" name="Freeform 46">
              <a:extLst>
                <a:ext uri="{FF2B5EF4-FFF2-40B4-BE49-F238E27FC236}">
                  <a16:creationId xmlns:a16="http://schemas.microsoft.com/office/drawing/2014/main" id="{C2A935E4-AACC-4CB9-995E-D286178873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47">
              <a:extLst>
                <a:ext uri="{FF2B5EF4-FFF2-40B4-BE49-F238E27FC236}">
                  <a16:creationId xmlns:a16="http://schemas.microsoft.com/office/drawing/2014/main" id="{93B5B778-8ACB-4004-932D-BD95997BAE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48">
              <a:extLst>
                <a:ext uri="{FF2B5EF4-FFF2-40B4-BE49-F238E27FC236}">
                  <a16:creationId xmlns:a16="http://schemas.microsoft.com/office/drawing/2014/main" id="{1434AF34-0919-40AD-84B1-446D4FF2D6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49">
              <a:extLst>
                <a:ext uri="{FF2B5EF4-FFF2-40B4-BE49-F238E27FC236}">
                  <a16:creationId xmlns:a16="http://schemas.microsoft.com/office/drawing/2014/main" id="{29546CF3-6DDD-4073-AB7F-C6E722257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50">
              <a:extLst>
                <a:ext uri="{FF2B5EF4-FFF2-40B4-BE49-F238E27FC236}">
                  <a16:creationId xmlns:a16="http://schemas.microsoft.com/office/drawing/2014/main" id="{289D46AB-128A-477F-B6C9-F40F115D6C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51">
              <a:extLst>
                <a:ext uri="{FF2B5EF4-FFF2-40B4-BE49-F238E27FC236}">
                  <a16:creationId xmlns:a16="http://schemas.microsoft.com/office/drawing/2014/main" id="{A7DA7E67-3368-44AD-AACD-EB64AE3487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52">
              <a:extLst>
                <a:ext uri="{FF2B5EF4-FFF2-40B4-BE49-F238E27FC236}">
                  <a16:creationId xmlns:a16="http://schemas.microsoft.com/office/drawing/2014/main" id="{78BB1152-AB85-4AD8-BBA1-07CEA1F508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53">
              <a:extLst>
                <a:ext uri="{FF2B5EF4-FFF2-40B4-BE49-F238E27FC236}">
                  <a16:creationId xmlns:a16="http://schemas.microsoft.com/office/drawing/2014/main" id="{A982E7F2-DD68-4093-B9C5-3E42B475AB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Freeform 54">
              <a:extLst>
                <a:ext uri="{FF2B5EF4-FFF2-40B4-BE49-F238E27FC236}">
                  <a16:creationId xmlns:a16="http://schemas.microsoft.com/office/drawing/2014/main" id="{A682E224-4CD6-420B-897A-B23D50B82E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6" name="Freeform 55">
              <a:extLst>
                <a:ext uri="{FF2B5EF4-FFF2-40B4-BE49-F238E27FC236}">
                  <a16:creationId xmlns:a16="http://schemas.microsoft.com/office/drawing/2014/main" id="{31B90F10-06CD-480E-8D35-6E0FFFB894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56">
              <a:extLst>
                <a:ext uri="{FF2B5EF4-FFF2-40B4-BE49-F238E27FC236}">
                  <a16:creationId xmlns:a16="http://schemas.microsoft.com/office/drawing/2014/main" id="{7BC977DB-69B0-4D8D-B77C-E1127EC41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57">
              <a:extLst>
                <a:ext uri="{FF2B5EF4-FFF2-40B4-BE49-F238E27FC236}">
                  <a16:creationId xmlns:a16="http://schemas.microsoft.com/office/drawing/2014/main" id="{24127454-3FCB-41D6-ACFB-81D7E05A79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58">
              <a:extLst>
                <a:ext uri="{FF2B5EF4-FFF2-40B4-BE49-F238E27FC236}">
                  <a16:creationId xmlns:a16="http://schemas.microsoft.com/office/drawing/2014/main" id="{7AA80D42-B8A8-475B-ADBF-99719CE9FE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101" name="Rectangle 100">
            <a:extLst>
              <a:ext uri="{FF2B5EF4-FFF2-40B4-BE49-F238E27FC236}">
                <a16:creationId xmlns:a16="http://schemas.microsoft.com/office/drawing/2014/main" id="{D706AE2E-B17B-43A3-84F8-9C0FE9466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12192003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CEFFB8CF-3E94-42D7-849C-841E7744B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bg2"/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04" name="Rectangle 5">
              <a:extLst>
                <a:ext uri="{FF2B5EF4-FFF2-40B4-BE49-F238E27FC236}">
                  <a16:creationId xmlns:a16="http://schemas.microsoft.com/office/drawing/2014/main" id="{C274DE9A-4502-4454-911E-B7FE9ED6DE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5" name="Freeform 6">
              <a:extLst>
                <a:ext uri="{FF2B5EF4-FFF2-40B4-BE49-F238E27FC236}">
                  <a16:creationId xmlns:a16="http://schemas.microsoft.com/office/drawing/2014/main" id="{76AFCF59-7BED-416B-ACD9-EA099C9B2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7">
              <a:extLst>
                <a:ext uri="{FF2B5EF4-FFF2-40B4-BE49-F238E27FC236}">
                  <a16:creationId xmlns:a16="http://schemas.microsoft.com/office/drawing/2014/main" id="{8EEECEBC-B149-42E5-8164-EE5456F062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Rectangle 8">
              <a:extLst>
                <a:ext uri="{FF2B5EF4-FFF2-40B4-BE49-F238E27FC236}">
                  <a16:creationId xmlns:a16="http://schemas.microsoft.com/office/drawing/2014/main" id="{03B49256-D2D8-436B-8F29-0C7E53366F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8" name="Freeform 9">
              <a:extLst>
                <a:ext uri="{FF2B5EF4-FFF2-40B4-BE49-F238E27FC236}">
                  <a16:creationId xmlns:a16="http://schemas.microsoft.com/office/drawing/2014/main" id="{4045E56F-B537-408E-B346-B9B15C39A5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10">
              <a:extLst>
                <a:ext uri="{FF2B5EF4-FFF2-40B4-BE49-F238E27FC236}">
                  <a16:creationId xmlns:a16="http://schemas.microsoft.com/office/drawing/2014/main" id="{904BDB2F-0893-4AD7-A871-C808C9651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11">
              <a:extLst>
                <a:ext uri="{FF2B5EF4-FFF2-40B4-BE49-F238E27FC236}">
                  <a16:creationId xmlns:a16="http://schemas.microsoft.com/office/drawing/2014/main" id="{512D8C6F-C154-4928-9891-DDCF50DA6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12">
              <a:extLst>
                <a:ext uri="{FF2B5EF4-FFF2-40B4-BE49-F238E27FC236}">
                  <a16:creationId xmlns:a16="http://schemas.microsoft.com/office/drawing/2014/main" id="{7E2BBA63-D694-4AD5-976F-4F1CDB204A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13">
              <a:extLst>
                <a:ext uri="{FF2B5EF4-FFF2-40B4-BE49-F238E27FC236}">
                  <a16:creationId xmlns:a16="http://schemas.microsoft.com/office/drawing/2014/main" id="{394F9847-4F95-42E8-AE7E-8DD8A0E27F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14">
              <a:extLst>
                <a:ext uri="{FF2B5EF4-FFF2-40B4-BE49-F238E27FC236}">
                  <a16:creationId xmlns:a16="http://schemas.microsoft.com/office/drawing/2014/main" id="{48CE4CA3-085D-44AC-996B-9F347B7BC1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15">
              <a:extLst>
                <a:ext uri="{FF2B5EF4-FFF2-40B4-BE49-F238E27FC236}">
                  <a16:creationId xmlns:a16="http://schemas.microsoft.com/office/drawing/2014/main" id="{0D7459AE-7E00-4707-B574-1D3636BB46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16">
              <a:extLst>
                <a:ext uri="{FF2B5EF4-FFF2-40B4-BE49-F238E27FC236}">
                  <a16:creationId xmlns:a16="http://schemas.microsoft.com/office/drawing/2014/main" id="{EF95E020-0C4A-4BD5-84BE-6DF8B8BCAB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17">
              <a:extLst>
                <a:ext uri="{FF2B5EF4-FFF2-40B4-BE49-F238E27FC236}">
                  <a16:creationId xmlns:a16="http://schemas.microsoft.com/office/drawing/2014/main" id="{18CC4862-B9BB-4E63-9630-AA5241E68A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18">
              <a:extLst>
                <a:ext uri="{FF2B5EF4-FFF2-40B4-BE49-F238E27FC236}">
                  <a16:creationId xmlns:a16="http://schemas.microsoft.com/office/drawing/2014/main" id="{156A0508-DDAB-4BFB-824D-CA9D3D8333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19">
              <a:extLst>
                <a:ext uri="{FF2B5EF4-FFF2-40B4-BE49-F238E27FC236}">
                  <a16:creationId xmlns:a16="http://schemas.microsoft.com/office/drawing/2014/main" id="{E3B0103B-60DE-4385-B84E-53694FB9A2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20">
              <a:extLst>
                <a:ext uri="{FF2B5EF4-FFF2-40B4-BE49-F238E27FC236}">
                  <a16:creationId xmlns:a16="http://schemas.microsoft.com/office/drawing/2014/main" id="{C8C1C0D4-C36E-4251-A97F-436AFA379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21">
              <a:extLst>
                <a:ext uri="{FF2B5EF4-FFF2-40B4-BE49-F238E27FC236}">
                  <a16:creationId xmlns:a16="http://schemas.microsoft.com/office/drawing/2014/main" id="{550D7341-7849-4B72-A2D7-68B7161D43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1" name="Freeform 22">
              <a:extLst>
                <a:ext uri="{FF2B5EF4-FFF2-40B4-BE49-F238E27FC236}">
                  <a16:creationId xmlns:a16="http://schemas.microsoft.com/office/drawing/2014/main" id="{C9E742C7-3FF2-4931-B087-46AAA6C33E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2" name="Freeform 23">
              <a:extLst>
                <a:ext uri="{FF2B5EF4-FFF2-40B4-BE49-F238E27FC236}">
                  <a16:creationId xmlns:a16="http://schemas.microsoft.com/office/drawing/2014/main" id="{424AF1DB-9264-4B94-9F0D-EF37F12D47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3" name="Freeform 24">
              <a:extLst>
                <a:ext uri="{FF2B5EF4-FFF2-40B4-BE49-F238E27FC236}">
                  <a16:creationId xmlns:a16="http://schemas.microsoft.com/office/drawing/2014/main" id="{766E43D2-CF93-4468-9B12-FFB234513D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4" name="Freeform 25">
              <a:extLst>
                <a:ext uri="{FF2B5EF4-FFF2-40B4-BE49-F238E27FC236}">
                  <a16:creationId xmlns:a16="http://schemas.microsoft.com/office/drawing/2014/main" id="{AC24EC38-E0E5-4A4E-A64D-359DD4A559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5" name="Freeform 26">
              <a:extLst>
                <a:ext uri="{FF2B5EF4-FFF2-40B4-BE49-F238E27FC236}">
                  <a16:creationId xmlns:a16="http://schemas.microsoft.com/office/drawing/2014/main" id="{338D8FE1-6073-44CF-857C-9273A16075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6" name="Freeform 27">
              <a:extLst>
                <a:ext uri="{FF2B5EF4-FFF2-40B4-BE49-F238E27FC236}">
                  <a16:creationId xmlns:a16="http://schemas.microsoft.com/office/drawing/2014/main" id="{39BAF819-1ABF-4754-B2E6-8C023A3B94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7" name="Freeform 28">
              <a:extLst>
                <a:ext uri="{FF2B5EF4-FFF2-40B4-BE49-F238E27FC236}">
                  <a16:creationId xmlns:a16="http://schemas.microsoft.com/office/drawing/2014/main" id="{2B5FE77A-C8CA-4E0E-BA89-53BA982E6A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8" name="Freeform 29">
              <a:extLst>
                <a:ext uri="{FF2B5EF4-FFF2-40B4-BE49-F238E27FC236}">
                  <a16:creationId xmlns:a16="http://schemas.microsoft.com/office/drawing/2014/main" id="{264169FF-BB01-4F56-812A-738BE4AACB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9" name="Freeform 30">
              <a:extLst>
                <a:ext uri="{FF2B5EF4-FFF2-40B4-BE49-F238E27FC236}">
                  <a16:creationId xmlns:a16="http://schemas.microsoft.com/office/drawing/2014/main" id="{831BA8DD-49DA-443B-AD7A-1680CD287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0" name="Freeform 31">
              <a:extLst>
                <a:ext uri="{FF2B5EF4-FFF2-40B4-BE49-F238E27FC236}">
                  <a16:creationId xmlns:a16="http://schemas.microsoft.com/office/drawing/2014/main" id="{15B5FD47-B408-4DD0-BA9C-76C3F6814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1" name="Freeform 32">
              <a:extLst>
                <a:ext uri="{FF2B5EF4-FFF2-40B4-BE49-F238E27FC236}">
                  <a16:creationId xmlns:a16="http://schemas.microsoft.com/office/drawing/2014/main" id="{2432FB6B-FBB2-438F-A3BC-0392CA944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2" name="Rectangle 33">
              <a:extLst>
                <a:ext uri="{FF2B5EF4-FFF2-40B4-BE49-F238E27FC236}">
                  <a16:creationId xmlns:a16="http://schemas.microsoft.com/office/drawing/2014/main" id="{A9E1CA69-4810-4E1D-A227-EA4EF0151F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3" name="Freeform 34">
              <a:extLst>
                <a:ext uri="{FF2B5EF4-FFF2-40B4-BE49-F238E27FC236}">
                  <a16:creationId xmlns:a16="http://schemas.microsoft.com/office/drawing/2014/main" id="{978653C5-EFDF-4617-9A6A-E810A9C22D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4" name="Freeform 35">
              <a:extLst>
                <a:ext uri="{FF2B5EF4-FFF2-40B4-BE49-F238E27FC236}">
                  <a16:creationId xmlns:a16="http://schemas.microsoft.com/office/drawing/2014/main" id="{F1B9F231-1E6A-4122-81B0-043E2A5F55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5" name="Freeform 36">
              <a:extLst>
                <a:ext uri="{FF2B5EF4-FFF2-40B4-BE49-F238E27FC236}">
                  <a16:creationId xmlns:a16="http://schemas.microsoft.com/office/drawing/2014/main" id="{DF2B6BD0-0057-43BC-8681-9FAC9FC535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6" name="Freeform 37">
              <a:extLst>
                <a:ext uri="{FF2B5EF4-FFF2-40B4-BE49-F238E27FC236}">
                  <a16:creationId xmlns:a16="http://schemas.microsoft.com/office/drawing/2014/main" id="{6D7D7117-2276-4EB9-882B-A44A2DB066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7" name="Freeform 38">
              <a:extLst>
                <a:ext uri="{FF2B5EF4-FFF2-40B4-BE49-F238E27FC236}">
                  <a16:creationId xmlns:a16="http://schemas.microsoft.com/office/drawing/2014/main" id="{98AD68EB-6444-4B28-8F06-C0B6111ACF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8" name="Freeform 39">
              <a:extLst>
                <a:ext uri="{FF2B5EF4-FFF2-40B4-BE49-F238E27FC236}">
                  <a16:creationId xmlns:a16="http://schemas.microsoft.com/office/drawing/2014/main" id="{438FA125-C459-48A2-913F-F5D04E160E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9" name="Freeform 40">
              <a:extLst>
                <a:ext uri="{FF2B5EF4-FFF2-40B4-BE49-F238E27FC236}">
                  <a16:creationId xmlns:a16="http://schemas.microsoft.com/office/drawing/2014/main" id="{18E796D1-6480-436F-947D-550CCE51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0" name="Freeform 41">
              <a:extLst>
                <a:ext uri="{FF2B5EF4-FFF2-40B4-BE49-F238E27FC236}">
                  <a16:creationId xmlns:a16="http://schemas.microsoft.com/office/drawing/2014/main" id="{4549B300-4F89-4E35-B5E7-53E3C6A54B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1" name="Freeform 42">
              <a:extLst>
                <a:ext uri="{FF2B5EF4-FFF2-40B4-BE49-F238E27FC236}">
                  <a16:creationId xmlns:a16="http://schemas.microsoft.com/office/drawing/2014/main" id="{D8DA6C40-62DD-4FB3-8D06-5A599E3823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2" name="Freeform 43">
              <a:extLst>
                <a:ext uri="{FF2B5EF4-FFF2-40B4-BE49-F238E27FC236}">
                  <a16:creationId xmlns:a16="http://schemas.microsoft.com/office/drawing/2014/main" id="{28EE2B35-9D3D-4925-8DA9-9DF0E40BC4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3" name="Freeform 44">
              <a:extLst>
                <a:ext uri="{FF2B5EF4-FFF2-40B4-BE49-F238E27FC236}">
                  <a16:creationId xmlns:a16="http://schemas.microsoft.com/office/drawing/2014/main" id="{9DB82611-4043-4758-81EC-2239619803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4" name="Rectangle 45">
              <a:extLst>
                <a:ext uri="{FF2B5EF4-FFF2-40B4-BE49-F238E27FC236}">
                  <a16:creationId xmlns:a16="http://schemas.microsoft.com/office/drawing/2014/main" id="{A8210AB3-0776-4F74-9227-5E448D1AFA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45" name="Freeform 46">
              <a:extLst>
                <a:ext uri="{FF2B5EF4-FFF2-40B4-BE49-F238E27FC236}">
                  <a16:creationId xmlns:a16="http://schemas.microsoft.com/office/drawing/2014/main" id="{002C10AB-E300-481E-AFA5-410481B163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6" name="Freeform 47">
              <a:extLst>
                <a:ext uri="{FF2B5EF4-FFF2-40B4-BE49-F238E27FC236}">
                  <a16:creationId xmlns:a16="http://schemas.microsoft.com/office/drawing/2014/main" id="{11F47C5E-0453-4EF5-B969-A8263DC6AF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7" name="Freeform 48">
              <a:extLst>
                <a:ext uri="{FF2B5EF4-FFF2-40B4-BE49-F238E27FC236}">
                  <a16:creationId xmlns:a16="http://schemas.microsoft.com/office/drawing/2014/main" id="{D0CFDC87-55E8-40E1-BD98-4E1EA2C095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8" name="Freeform 49">
              <a:extLst>
                <a:ext uri="{FF2B5EF4-FFF2-40B4-BE49-F238E27FC236}">
                  <a16:creationId xmlns:a16="http://schemas.microsoft.com/office/drawing/2014/main" id="{C1151505-8A7F-41D8-AE03-AD172E38C0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9" name="Freeform 50">
              <a:extLst>
                <a:ext uri="{FF2B5EF4-FFF2-40B4-BE49-F238E27FC236}">
                  <a16:creationId xmlns:a16="http://schemas.microsoft.com/office/drawing/2014/main" id="{918DAD20-1F9F-41A7-B9D0-EE92F9B32D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0" name="Freeform 51">
              <a:extLst>
                <a:ext uri="{FF2B5EF4-FFF2-40B4-BE49-F238E27FC236}">
                  <a16:creationId xmlns:a16="http://schemas.microsoft.com/office/drawing/2014/main" id="{D303B51B-ADCC-43C9-AE4F-0168CFA637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1" name="Freeform 52">
              <a:extLst>
                <a:ext uri="{FF2B5EF4-FFF2-40B4-BE49-F238E27FC236}">
                  <a16:creationId xmlns:a16="http://schemas.microsoft.com/office/drawing/2014/main" id="{5621B409-0B0A-4827-81F9-684C335EE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2" name="Freeform 53">
              <a:extLst>
                <a:ext uri="{FF2B5EF4-FFF2-40B4-BE49-F238E27FC236}">
                  <a16:creationId xmlns:a16="http://schemas.microsoft.com/office/drawing/2014/main" id="{FCA6910E-A4EC-464B-B285-5F1E40AEFF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3" name="Freeform 54">
              <a:extLst>
                <a:ext uri="{FF2B5EF4-FFF2-40B4-BE49-F238E27FC236}">
                  <a16:creationId xmlns:a16="http://schemas.microsoft.com/office/drawing/2014/main" id="{7D0C75DF-4953-4E72-B34A-2F8BD05235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4" name="Freeform 55">
              <a:extLst>
                <a:ext uri="{FF2B5EF4-FFF2-40B4-BE49-F238E27FC236}">
                  <a16:creationId xmlns:a16="http://schemas.microsoft.com/office/drawing/2014/main" id="{998A65EA-C434-41FF-B792-2BDC115019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5" name="Freeform 56">
              <a:extLst>
                <a:ext uri="{FF2B5EF4-FFF2-40B4-BE49-F238E27FC236}">
                  <a16:creationId xmlns:a16="http://schemas.microsoft.com/office/drawing/2014/main" id="{3A6D2AE4-7ABD-4946-BE69-5FD3C1A1D6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6" name="Freeform 57">
              <a:extLst>
                <a:ext uri="{FF2B5EF4-FFF2-40B4-BE49-F238E27FC236}">
                  <a16:creationId xmlns:a16="http://schemas.microsoft.com/office/drawing/2014/main" id="{833A81DC-8A3A-4141-A713-A2FE1C572B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7" name="Freeform 58">
              <a:extLst>
                <a:ext uri="{FF2B5EF4-FFF2-40B4-BE49-F238E27FC236}">
                  <a16:creationId xmlns:a16="http://schemas.microsoft.com/office/drawing/2014/main" id="{47BB7FFD-57DB-41BD-8D42-9FB58174B1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pic>
        <p:nvPicPr>
          <p:cNvPr id="159" name="Picture 2">
            <a:extLst>
              <a:ext uri="{FF2B5EF4-FFF2-40B4-BE49-F238E27FC236}">
                <a16:creationId xmlns:a16="http://schemas.microsoft.com/office/drawing/2014/main" id="{3631D3C9-4C1D-4B3A-A737-E6E7800424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" y="-3747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p14="http://schemas.microsoft.com/office/powerpoint/2010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E155A761-6B5B-4541-BD9E-A5A0086D1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7397" y="1113282"/>
            <a:ext cx="3489569" cy="23966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>
                <a:solidFill>
                  <a:srgbClr val="FFFFFF"/>
                </a:solidFill>
              </a:rPr>
              <a:t>Spremanje datoteka</a:t>
            </a:r>
          </a:p>
        </p:txBody>
      </p:sp>
      <p:sp useBgFill="1">
        <p:nvSpPr>
          <p:cNvPr id="161" name="Round Diagonal Corner Rectangle 6">
            <a:extLst>
              <a:ext uri="{FF2B5EF4-FFF2-40B4-BE49-F238E27FC236}">
                <a16:creationId xmlns:a16="http://schemas.microsoft.com/office/drawing/2014/main" id="{5B986EF0-8540-483D-9DDE-1F168FAAC7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8949" y="808057"/>
            <a:ext cx="6752461" cy="5234394"/>
          </a:xfrm>
          <a:prstGeom prst="round2DiagRect">
            <a:avLst>
              <a:gd name="adj1" fmla="val 741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Slika 37">
            <a:extLst>
              <a:ext uri="{FF2B5EF4-FFF2-40B4-BE49-F238E27FC236}">
                <a16:creationId xmlns:a16="http://schemas.microsoft.com/office/drawing/2014/main" id="{312D6001-84D7-4E98-8904-A865E9F022A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988" y="1553337"/>
            <a:ext cx="6112382" cy="3743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9201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CF19F41-8053-4059-B594-4B8072786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4473" y="196857"/>
            <a:ext cx="7559039" cy="121284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 err="1"/>
              <a:t>Fragmentacija</a:t>
            </a:r>
            <a:endParaRPr lang="en-US" sz="5400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C44CAA3C-59AB-4C1A-969A-C211E9C9CB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6410" y="1797052"/>
            <a:ext cx="7539989" cy="185102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hr-HR" dirty="0"/>
              <a:t>Fragmentacija datoteke je pojam koji opisuje grupu datoteka koje su razbacane po tvrdom disku umjesto da su na jednom kontinuiranom mjestu</a:t>
            </a:r>
            <a:endParaRPr lang="hr-HR" cap="all" dirty="0"/>
          </a:p>
        </p:txBody>
      </p:sp>
      <p:pic>
        <p:nvPicPr>
          <p:cNvPr id="214" name="Slika 213">
            <a:extLst>
              <a:ext uri="{FF2B5EF4-FFF2-40B4-BE49-F238E27FC236}">
                <a16:creationId xmlns:a16="http://schemas.microsoft.com/office/drawing/2014/main" id="{0AE05229-39A7-42CB-8E37-C084666D0A2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027" y="3734088"/>
            <a:ext cx="5094099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321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F900D32-3C5A-414B-9ACC-D48424AED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2178" y="424543"/>
            <a:ext cx="5241251" cy="101952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 </a:t>
            </a:r>
            <a:r>
              <a:rPr lang="hr-HR" sz="4800" dirty="0"/>
              <a:t>PROBLEMI</a:t>
            </a:r>
            <a:endParaRPr lang="en-US" sz="4800" dirty="0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71E3B716-BDD4-4BF1-A58A-B516812B126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1172" y="1839686"/>
            <a:ext cx="3744684" cy="4169229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46A72ED2-8642-437B-B8C1-4DDE7933209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178" y="1839687"/>
            <a:ext cx="3842655" cy="4169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14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FB21E86-4C21-4EC8-B41E-4593D26EB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 </a:t>
            </a:r>
          </a:p>
        </p:txBody>
      </p:sp>
      <p:graphicFrame>
        <p:nvGraphicFramePr>
          <p:cNvPr id="4" name="Rezervirano mjesto sadržaja 3">
            <a:extLst>
              <a:ext uri="{FF2B5EF4-FFF2-40B4-BE49-F238E27FC236}">
                <a16:creationId xmlns:a16="http://schemas.microsoft.com/office/drawing/2014/main" id="{0AD5ECCB-5749-403D-AE2A-089505158C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3926665"/>
              </p:ext>
            </p:extLst>
          </p:nvPr>
        </p:nvGraphicFramePr>
        <p:xfrm>
          <a:off x="2007806" y="800124"/>
          <a:ext cx="7136765" cy="5257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Slika 5" descr="Slika na kojoj se prikazuje osoba, muškarac, zgrada, sjedenje&#10;&#10;Opis je automatski generiran">
            <a:extLst>
              <a:ext uri="{FF2B5EF4-FFF2-40B4-BE49-F238E27FC236}">
                <a16:creationId xmlns:a16="http://schemas.microsoft.com/office/drawing/2014/main" id="{5DEB4873-AF73-40AB-8415-56B5137E0B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4200896"/>
            <a:ext cx="5114925" cy="2657104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AC53EBCD-BDB4-4049-90F5-33FA60EB896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86166" y="1"/>
            <a:ext cx="3205834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020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D9F632D-395C-46A8-93EF-0ACA0B160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r>
              <a:rPr lang="hr-HR" sz="4400" b="1" dirty="0"/>
              <a:t>Algoritmi strojnog učenja</a:t>
            </a:r>
            <a:endParaRPr lang="en-US" sz="4400" b="1" dirty="0"/>
          </a:p>
        </p:txBody>
      </p:sp>
      <p:graphicFrame>
        <p:nvGraphicFramePr>
          <p:cNvPr id="4" name="Rezervirano mjesto sadržaja 3">
            <a:extLst>
              <a:ext uri="{FF2B5EF4-FFF2-40B4-BE49-F238E27FC236}">
                <a16:creationId xmlns:a16="http://schemas.microsoft.com/office/drawing/2014/main" id="{4A967A7D-9B7E-44CF-997B-3028302ED0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7594709"/>
              </p:ext>
            </p:extLst>
          </p:nvPr>
        </p:nvGraphicFramePr>
        <p:xfrm>
          <a:off x="1141413" y="2418820"/>
          <a:ext cx="9906000" cy="31427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331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Group 85">
            <a:extLst>
              <a:ext uri="{FF2B5EF4-FFF2-40B4-BE49-F238E27FC236}">
                <a16:creationId xmlns:a16="http://schemas.microsoft.com/office/drawing/2014/main" id="{8E1DDAD8-1D10-4640-A034-BE90015E3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12192003" cy="6858001"/>
            <a:chOff x="0" y="-1"/>
            <a:chExt cx="12192003" cy="6858001"/>
          </a:xfrm>
        </p:grpSpPr>
        <p:sp useBgFill="1">
          <p:nvSpPr>
            <p:cNvPr id="87" name="Rectangle 86">
              <a:extLst>
                <a:ext uri="{FF2B5EF4-FFF2-40B4-BE49-F238E27FC236}">
                  <a16:creationId xmlns:a16="http://schemas.microsoft.com/office/drawing/2014/main" id="{52FE7688-721D-4A97-B007-BDE056094D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8" name="Picture 2">
              <a:extLst>
                <a:ext uri="{FF2B5EF4-FFF2-40B4-BE49-F238E27FC236}">
                  <a16:creationId xmlns:a16="http://schemas.microsoft.com/office/drawing/2014/main" id="{9E73A810-8571-4A9D-A3CB-336933AB4C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="" xmlns:a16="http://schemas.microsoft.com/office/drawing/2014/main" xmlns:a14="http://schemas.microsoft.com/office/drawing/2010/main" xmlns:p14="http://schemas.microsoft.com/office/powerpoint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Naslov 1">
            <a:extLst>
              <a:ext uri="{FF2B5EF4-FFF2-40B4-BE49-F238E27FC236}">
                <a16:creationId xmlns:a16="http://schemas.microsoft.com/office/drawing/2014/main" id="{67CA7731-29E5-47A5-B2AC-9D813EA70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3663" y="370868"/>
            <a:ext cx="3084891" cy="1478570"/>
          </a:xfrm>
        </p:spPr>
        <p:txBody>
          <a:bodyPr>
            <a:normAutofit/>
          </a:bodyPr>
          <a:lstStyle/>
          <a:p>
            <a:r>
              <a:rPr lang="hr-HR" sz="4000" dirty="0"/>
              <a:t>Neuronske mreže</a:t>
            </a:r>
          </a:p>
        </p:txBody>
      </p:sp>
      <p:pic>
        <p:nvPicPr>
          <p:cNvPr id="79" name="Rezervirano mjesto sadržaja 8" descr="Slika na kojoj se prikazuje plavo, životinja, beskralješnjak&#10;&#10;Opis je automatski generiran">
            <a:extLst>
              <a:ext uri="{FF2B5EF4-FFF2-40B4-BE49-F238E27FC236}">
                <a16:creationId xmlns:a16="http://schemas.microsoft.com/office/drawing/2014/main" id="{723A8103-3F34-48D7-893C-68D2D95A2E0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7290" r="10049"/>
          <a:stretch/>
        </p:blipFill>
        <p:spPr>
          <a:xfrm>
            <a:off x="-5597" y="10"/>
            <a:ext cx="7558541" cy="6857990"/>
          </a:xfrm>
          <a:prstGeom prst="rect">
            <a:avLst/>
          </a:prstGeom>
        </p:spPr>
      </p:pic>
      <p:grpSp>
        <p:nvGrpSpPr>
          <p:cNvPr id="90" name="Group 89">
            <a:extLst>
              <a:ext uri="{FF2B5EF4-FFF2-40B4-BE49-F238E27FC236}">
                <a16:creationId xmlns:a16="http://schemas.microsoft.com/office/drawing/2014/main" id="{FD642FB6-2808-4BC5-AE0B-7302C24B7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solidFill>
            <a:schemeClr val="tx1">
              <a:alpha val="70000"/>
            </a:schemeClr>
          </a:solidFill>
          <a:effectLst/>
        </p:grpSpPr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0B0B8F04-D9A7-48E5-A29C-51A66B59D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2" name="Freeform 6">
              <a:extLst>
                <a:ext uri="{FF2B5EF4-FFF2-40B4-BE49-F238E27FC236}">
                  <a16:creationId xmlns:a16="http://schemas.microsoft.com/office/drawing/2014/main" id="{D6D18883-6BFF-42BB-8088-FCCF83F9CF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7">
              <a:extLst>
                <a:ext uri="{FF2B5EF4-FFF2-40B4-BE49-F238E27FC236}">
                  <a16:creationId xmlns:a16="http://schemas.microsoft.com/office/drawing/2014/main" id="{1D0FEFB3-A009-4D0F-9107-C0B17786FB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78E86C7F-B981-4448-8A1A-856F7124FF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5" name="Freeform 9">
              <a:extLst>
                <a:ext uri="{FF2B5EF4-FFF2-40B4-BE49-F238E27FC236}">
                  <a16:creationId xmlns:a16="http://schemas.microsoft.com/office/drawing/2014/main" id="{4C6CFFD9-BA00-4184-8310-5FC955095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6" name="Freeform 10">
              <a:extLst>
                <a:ext uri="{FF2B5EF4-FFF2-40B4-BE49-F238E27FC236}">
                  <a16:creationId xmlns:a16="http://schemas.microsoft.com/office/drawing/2014/main" id="{A1892DF3-4848-496C-8664-DFD32EE250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11">
              <a:extLst>
                <a:ext uri="{FF2B5EF4-FFF2-40B4-BE49-F238E27FC236}">
                  <a16:creationId xmlns:a16="http://schemas.microsoft.com/office/drawing/2014/main" id="{D6DB8C30-651E-4D8F-A70C-163FC58427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12">
              <a:extLst>
                <a:ext uri="{FF2B5EF4-FFF2-40B4-BE49-F238E27FC236}">
                  <a16:creationId xmlns:a16="http://schemas.microsoft.com/office/drawing/2014/main" id="{563DFB81-F969-4F44-BA6C-634795642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13">
              <a:extLst>
                <a:ext uri="{FF2B5EF4-FFF2-40B4-BE49-F238E27FC236}">
                  <a16:creationId xmlns:a16="http://schemas.microsoft.com/office/drawing/2014/main" id="{8E5DE346-AFCA-40DA-B5E2-93A86EA54C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14">
              <a:extLst>
                <a:ext uri="{FF2B5EF4-FFF2-40B4-BE49-F238E27FC236}">
                  <a16:creationId xmlns:a16="http://schemas.microsoft.com/office/drawing/2014/main" id="{77A34306-2AE8-43D0-9686-E97B3B53F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15">
              <a:extLst>
                <a:ext uri="{FF2B5EF4-FFF2-40B4-BE49-F238E27FC236}">
                  <a16:creationId xmlns:a16="http://schemas.microsoft.com/office/drawing/2014/main" id="{B9CC10F0-FFCD-4CB9-AF4C-22722D20B7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16">
              <a:extLst>
                <a:ext uri="{FF2B5EF4-FFF2-40B4-BE49-F238E27FC236}">
                  <a16:creationId xmlns:a16="http://schemas.microsoft.com/office/drawing/2014/main" id="{2A6B0E38-C962-4491-BFDA-75378B4D67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17">
              <a:extLst>
                <a:ext uri="{FF2B5EF4-FFF2-40B4-BE49-F238E27FC236}">
                  <a16:creationId xmlns:a16="http://schemas.microsoft.com/office/drawing/2014/main" id="{655F640B-8407-487C-8696-F47451478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18">
              <a:extLst>
                <a:ext uri="{FF2B5EF4-FFF2-40B4-BE49-F238E27FC236}">
                  <a16:creationId xmlns:a16="http://schemas.microsoft.com/office/drawing/2014/main" id="{FAB4F099-4FF6-4410-A5B9-2A5355719C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19">
              <a:extLst>
                <a:ext uri="{FF2B5EF4-FFF2-40B4-BE49-F238E27FC236}">
                  <a16:creationId xmlns:a16="http://schemas.microsoft.com/office/drawing/2014/main" id="{6FE80B6E-3DA9-4304-9925-12E578C4E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20">
              <a:extLst>
                <a:ext uri="{FF2B5EF4-FFF2-40B4-BE49-F238E27FC236}">
                  <a16:creationId xmlns:a16="http://schemas.microsoft.com/office/drawing/2014/main" id="{67D1CB75-0CBA-4E13-924C-21F221D7BF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Freeform 21">
              <a:extLst>
                <a:ext uri="{FF2B5EF4-FFF2-40B4-BE49-F238E27FC236}">
                  <a16:creationId xmlns:a16="http://schemas.microsoft.com/office/drawing/2014/main" id="{F2CC783B-FA45-4777-A76A-982B285C7C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8" name="Freeform 22">
              <a:extLst>
                <a:ext uri="{FF2B5EF4-FFF2-40B4-BE49-F238E27FC236}">
                  <a16:creationId xmlns:a16="http://schemas.microsoft.com/office/drawing/2014/main" id="{D68F4DD3-D736-4B78-972E-F5128CFBE7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23">
              <a:extLst>
                <a:ext uri="{FF2B5EF4-FFF2-40B4-BE49-F238E27FC236}">
                  <a16:creationId xmlns:a16="http://schemas.microsoft.com/office/drawing/2014/main" id="{B14AF103-15B3-4796-A71A-297D37E176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24">
              <a:extLst>
                <a:ext uri="{FF2B5EF4-FFF2-40B4-BE49-F238E27FC236}">
                  <a16:creationId xmlns:a16="http://schemas.microsoft.com/office/drawing/2014/main" id="{B0B240FB-0453-4B6F-9F9B-C2C3305AC5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25">
              <a:extLst>
                <a:ext uri="{FF2B5EF4-FFF2-40B4-BE49-F238E27FC236}">
                  <a16:creationId xmlns:a16="http://schemas.microsoft.com/office/drawing/2014/main" id="{EBBBDCEE-433E-40F3-B49D-375CB162A8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26">
              <a:extLst>
                <a:ext uri="{FF2B5EF4-FFF2-40B4-BE49-F238E27FC236}">
                  <a16:creationId xmlns:a16="http://schemas.microsoft.com/office/drawing/2014/main" id="{09B123C6-141E-4A37-B5A7-27E7764FA1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27">
              <a:extLst>
                <a:ext uri="{FF2B5EF4-FFF2-40B4-BE49-F238E27FC236}">
                  <a16:creationId xmlns:a16="http://schemas.microsoft.com/office/drawing/2014/main" id="{1FA1F521-36A1-49FF-84A7-229E8970F7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28">
              <a:extLst>
                <a:ext uri="{FF2B5EF4-FFF2-40B4-BE49-F238E27FC236}">
                  <a16:creationId xmlns:a16="http://schemas.microsoft.com/office/drawing/2014/main" id="{DE512F89-D901-4487-A42C-02345EC5FC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29">
              <a:extLst>
                <a:ext uri="{FF2B5EF4-FFF2-40B4-BE49-F238E27FC236}">
                  <a16:creationId xmlns:a16="http://schemas.microsoft.com/office/drawing/2014/main" id="{ED3ED0E5-3226-4B78-B3EA-C591824B89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30">
              <a:extLst>
                <a:ext uri="{FF2B5EF4-FFF2-40B4-BE49-F238E27FC236}">
                  <a16:creationId xmlns:a16="http://schemas.microsoft.com/office/drawing/2014/main" id="{9CBB1F68-B6DE-4ECF-B20F-328F9811E2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31">
              <a:extLst>
                <a:ext uri="{FF2B5EF4-FFF2-40B4-BE49-F238E27FC236}">
                  <a16:creationId xmlns:a16="http://schemas.microsoft.com/office/drawing/2014/main" id="{A566C551-9523-4D97-A8CF-5C91F436C5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32">
              <a:extLst>
                <a:ext uri="{FF2B5EF4-FFF2-40B4-BE49-F238E27FC236}">
                  <a16:creationId xmlns:a16="http://schemas.microsoft.com/office/drawing/2014/main" id="{9E166BA0-9268-4419-9332-2D30C21239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B700C031-AA54-4DC7-B8A2-2569B3FA6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20" name="Freeform 34">
              <a:extLst>
                <a:ext uri="{FF2B5EF4-FFF2-40B4-BE49-F238E27FC236}">
                  <a16:creationId xmlns:a16="http://schemas.microsoft.com/office/drawing/2014/main" id="{03045EC8-ECC8-473F-8786-DE266F05B1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1" name="Freeform 35">
              <a:extLst>
                <a:ext uri="{FF2B5EF4-FFF2-40B4-BE49-F238E27FC236}">
                  <a16:creationId xmlns:a16="http://schemas.microsoft.com/office/drawing/2014/main" id="{9337EBA2-5088-4A44-8C0B-A6EE78989C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2" name="Freeform 36">
              <a:extLst>
                <a:ext uri="{FF2B5EF4-FFF2-40B4-BE49-F238E27FC236}">
                  <a16:creationId xmlns:a16="http://schemas.microsoft.com/office/drawing/2014/main" id="{3486A705-2593-45C9-A13E-8E2FB7C354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3" name="Freeform 37">
              <a:extLst>
                <a:ext uri="{FF2B5EF4-FFF2-40B4-BE49-F238E27FC236}">
                  <a16:creationId xmlns:a16="http://schemas.microsoft.com/office/drawing/2014/main" id="{F357321C-6DEE-4D02-A997-75E47EE0E0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4" name="Freeform 38">
              <a:extLst>
                <a:ext uri="{FF2B5EF4-FFF2-40B4-BE49-F238E27FC236}">
                  <a16:creationId xmlns:a16="http://schemas.microsoft.com/office/drawing/2014/main" id="{D0B8F87F-3530-4BCD-A8E5-C1B83707B5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5" name="Freeform 39">
              <a:extLst>
                <a:ext uri="{FF2B5EF4-FFF2-40B4-BE49-F238E27FC236}">
                  <a16:creationId xmlns:a16="http://schemas.microsoft.com/office/drawing/2014/main" id="{5BE86BA3-AB0E-4F70-A552-0D9EB9E98E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6" name="Freeform 40">
              <a:extLst>
                <a:ext uri="{FF2B5EF4-FFF2-40B4-BE49-F238E27FC236}">
                  <a16:creationId xmlns:a16="http://schemas.microsoft.com/office/drawing/2014/main" id="{DF5FE773-B9AE-4A3F-8EDC-165CE579BD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7" name="Freeform 41">
              <a:extLst>
                <a:ext uri="{FF2B5EF4-FFF2-40B4-BE49-F238E27FC236}">
                  <a16:creationId xmlns:a16="http://schemas.microsoft.com/office/drawing/2014/main" id="{4A03D7BE-B358-4F8B-85EA-65E0CBF2D1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8" name="Freeform 42">
              <a:extLst>
                <a:ext uri="{FF2B5EF4-FFF2-40B4-BE49-F238E27FC236}">
                  <a16:creationId xmlns:a16="http://schemas.microsoft.com/office/drawing/2014/main" id="{A6548877-0957-435B-A419-389A278E57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9" name="Freeform 43">
              <a:extLst>
                <a:ext uri="{FF2B5EF4-FFF2-40B4-BE49-F238E27FC236}">
                  <a16:creationId xmlns:a16="http://schemas.microsoft.com/office/drawing/2014/main" id="{B2D5EA95-9E60-468A-8DA1-40F05C9BDA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0" name="Freeform 44">
              <a:extLst>
                <a:ext uri="{FF2B5EF4-FFF2-40B4-BE49-F238E27FC236}">
                  <a16:creationId xmlns:a16="http://schemas.microsoft.com/office/drawing/2014/main" id="{C9B409CE-11E5-40D1-8C9B-86614EAE2A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9E594AF5-DB50-4227-AC2F-10EE5233C4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2" name="Freeform 46">
              <a:extLst>
                <a:ext uri="{FF2B5EF4-FFF2-40B4-BE49-F238E27FC236}">
                  <a16:creationId xmlns:a16="http://schemas.microsoft.com/office/drawing/2014/main" id="{9335DCAF-74A2-4994-B5BF-1C079A40A5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3" name="Freeform 47">
              <a:extLst>
                <a:ext uri="{FF2B5EF4-FFF2-40B4-BE49-F238E27FC236}">
                  <a16:creationId xmlns:a16="http://schemas.microsoft.com/office/drawing/2014/main" id="{1DC8E1A2-0C6B-4BA9-85F4-3645AED5DE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4" name="Freeform 48">
              <a:extLst>
                <a:ext uri="{FF2B5EF4-FFF2-40B4-BE49-F238E27FC236}">
                  <a16:creationId xmlns:a16="http://schemas.microsoft.com/office/drawing/2014/main" id="{28F38DE0-3BEE-441A-8212-E77DA2328A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5" name="Freeform 49">
              <a:extLst>
                <a:ext uri="{FF2B5EF4-FFF2-40B4-BE49-F238E27FC236}">
                  <a16:creationId xmlns:a16="http://schemas.microsoft.com/office/drawing/2014/main" id="{AE81208E-D239-496C-A312-506B0241B3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6" name="Freeform 50">
              <a:extLst>
                <a:ext uri="{FF2B5EF4-FFF2-40B4-BE49-F238E27FC236}">
                  <a16:creationId xmlns:a16="http://schemas.microsoft.com/office/drawing/2014/main" id="{242FE966-DDA4-4668-B8D6-C4B0D4C78E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7" name="Freeform 51">
              <a:extLst>
                <a:ext uri="{FF2B5EF4-FFF2-40B4-BE49-F238E27FC236}">
                  <a16:creationId xmlns:a16="http://schemas.microsoft.com/office/drawing/2014/main" id="{FB0A5F60-550F-4025-9DCE-6F42A7C064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8" name="Freeform 52">
              <a:extLst>
                <a:ext uri="{FF2B5EF4-FFF2-40B4-BE49-F238E27FC236}">
                  <a16:creationId xmlns:a16="http://schemas.microsoft.com/office/drawing/2014/main" id="{D7B61D18-4A61-44C9-A809-40639E8C1D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9" name="Freeform 53">
              <a:extLst>
                <a:ext uri="{FF2B5EF4-FFF2-40B4-BE49-F238E27FC236}">
                  <a16:creationId xmlns:a16="http://schemas.microsoft.com/office/drawing/2014/main" id="{CB26E7EB-DC12-4BA7-B5DE-09EF2C1D0A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0" name="Freeform 54">
              <a:extLst>
                <a:ext uri="{FF2B5EF4-FFF2-40B4-BE49-F238E27FC236}">
                  <a16:creationId xmlns:a16="http://schemas.microsoft.com/office/drawing/2014/main" id="{921237B4-9D85-4611-851F-5DBD71544A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1" name="Freeform 55">
              <a:extLst>
                <a:ext uri="{FF2B5EF4-FFF2-40B4-BE49-F238E27FC236}">
                  <a16:creationId xmlns:a16="http://schemas.microsoft.com/office/drawing/2014/main" id="{C91509DE-9FAA-4E84-BCC1-CDDBEA8AC0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2" name="Freeform 56">
              <a:extLst>
                <a:ext uri="{FF2B5EF4-FFF2-40B4-BE49-F238E27FC236}">
                  <a16:creationId xmlns:a16="http://schemas.microsoft.com/office/drawing/2014/main" id="{C7029B06-6A09-4E46-BA86-F3C66DBDD4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3" name="Freeform 57">
              <a:extLst>
                <a:ext uri="{FF2B5EF4-FFF2-40B4-BE49-F238E27FC236}">
                  <a16:creationId xmlns:a16="http://schemas.microsoft.com/office/drawing/2014/main" id="{FF4ACFBF-D1F2-47B1-B0EB-F08C6508BD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4" name="Freeform 58">
              <a:extLst>
                <a:ext uri="{FF2B5EF4-FFF2-40B4-BE49-F238E27FC236}">
                  <a16:creationId xmlns:a16="http://schemas.microsoft.com/office/drawing/2014/main" id="{A6FD1991-3A0E-4F63-BAD9-A98C298604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81" name="Content Placeholder 14">
            <a:extLst>
              <a:ext uri="{FF2B5EF4-FFF2-40B4-BE49-F238E27FC236}">
                <a16:creationId xmlns:a16="http://schemas.microsoft.com/office/drawing/2014/main" id="{D1771540-F47D-422D-B662-B999CF684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90236" y="2141733"/>
            <a:ext cx="3084892" cy="2360613"/>
          </a:xfrm>
        </p:spPr>
        <p:txBody>
          <a:bodyPr>
            <a:noAutofit/>
          </a:bodyPr>
          <a:lstStyle/>
          <a:p>
            <a:r>
              <a:rPr lang="en-US" sz="2000" dirty="0" err="1"/>
              <a:t>Umjetna</a:t>
            </a:r>
            <a:r>
              <a:rPr lang="en-US" sz="2000" dirty="0"/>
              <a:t> </a:t>
            </a:r>
            <a:r>
              <a:rPr lang="en-US" sz="2000" dirty="0" err="1"/>
              <a:t>neuronska</a:t>
            </a:r>
            <a:r>
              <a:rPr lang="en-US" sz="2000" dirty="0"/>
              <a:t> </a:t>
            </a:r>
            <a:r>
              <a:rPr lang="en-US" sz="2000" dirty="0" err="1"/>
              <a:t>mreža</a:t>
            </a:r>
            <a:r>
              <a:rPr lang="en-US" sz="2000" dirty="0"/>
              <a:t> je </a:t>
            </a:r>
            <a:r>
              <a:rPr lang="en-US" sz="2000" dirty="0" err="1"/>
              <a:t>niz</a:t>
            </a:r>
            <a:r>
              <a:rPr lang="en-US" sz="2000" dirty="0"/>
              <a:t> </a:t>
            </a:r>
            <a:r>
              <a:rPr lang="en-US" sz="2000" dirty="0" err="1"/>
              <a:t>algoritama</a:t>
            </a:r>
            <a:r>
              <a:rPr lang="en-US" sz="2000" dirty="0"/>
              <a:t> </a:t>
            </a:r>
            <a:r>
              <a:rPr lang="en-US" sz="2000" dirty="0" err="1"/>
              <a:t>koji</a:t>
            </a:r>
            <a:r>
              <a:rPr lang="en-US" sz="2000" dirty="0"/>
              <a:t> </a:t>
            </a:r>
            <a:r>
              <a:rPr lang="en-US" sz="2000" dirty="0" err="1"/>
              <a:t>nastoje</a:t>
            </a:r>
            <a:r>
              <a:rPr lang="en-US" sz="2000" dirty="0"/>
              <a:t> </a:t>
            </a:r>
            <a:r>
              <a:rPr lang="en-US" sz="2000" dirty="0" err="1"/>
              <a:t>prepoznati</a:t>
            </a:r>
            <a:r>
              <a:rPr lang="en-US" sz="2000" dirty="0"/>
              <a:t> </a:t>
            </a:r>
            <a:r>
              <a:rPr lang="en-US" sz="2000" dirty="0" err="1"/>
              <a:t>temeljne</a:t>
            </a:r>
            <a:r>
              <a:rPr lang="en-US" sz="2000" dirty="0"/>
              <a:t> </a:t>
            </a:r>
            <a:r>
              <a:rPr lang="en-US" sz="2000" dirty="0" err="1"/>
              <a:t>odnose</a:t>
            </a:r>
            <a:r>
              <a:rPr lang="en-US" sz="2000" dirty="0"/>
              <a:t> u </a:t>
            </a:r>
            <a:r>
              <a:rPr lang="en-US" sz="2000" dirty="0" err="1"/>
              <a:t>skupu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</a:t>
            </a:r>
            <a:r>
              <a:rPr lang="en-US" sz="2000" dirty="0" err="1"/>
              <a:t>kroz</a:t>
            </a:r>
            <a:r>
              <a:rPr lang="en-US" sz="2000" dirty="0"/>
              <a:t> </a:t>
            </a:r>
            <a:r>
              <a:rPr lang="en-US" sz="2000" dirty="0" err="1"/>
              <a:t>proces</a:t>
            </a:r>
            <a:r>
              <a:rPr lang="en-US" sz="2000" dirty="0"/>
              <a:t> </a:t>
            </a:r>
            <a:r>
              <a:rPr lang="en-US" sz="2000" dirty="0" err="1"/>
              <a:t>koji</a:t>
            </a:r>
            <a:r>
              <a:rPr lang="en-US" sz="2000" dirty="0"/>
              <a:t> </a:t>
            </a:r>
            <a:r>
              <a:rPr lang="en-US" sz="2000" dirty="0" err="1"/>
              <a:t>oponaša</a:t>
            </a:r>
            <a:r>
              <a:rPr lang="en-US" sz="2000" dirty="0"/>
              <a:t> </a:t>
            </a:r>
            <a:r>
              <a:rPr lang="en-US" sz="2000" dirty="0" err="1"/>
              <a:t>način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koji</a:t>
            </a:r>
            <a:r>
              <a:rPr lang="en-US" sz="2000" dirty="0"/>
              <a:t> </a:t>
            </a:r>
            <a:r>
              <a:rPr lang="en-US" sz="2000" dirty="0" err="1"/>
              <a:t>ljudski</a:t>
            </a:r>
            <a:r>
              <a:rPr lang="en-US" sz="2000" dirty="0"/>
              <a:t> </a:t>
            </a:r>
            <a:r>
              <a:rPr lang="en-US" sz="2000" dirty="0" err="1"/>
              <a:t>mozak</a:t>
            </a:r>
            <a:r>
              <a:rPr lang="en-US" sz="2000" dirty="0"/>
              <a:t> </a:t>
            </a:r>
            <a:r>
              <a:rPr lang="en-US" sz="2000" dirty="0" err="1"/>
              <a:t>djeluje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71741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8D0DDB1-4075-470D-9C3C-347460642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813" y="1097488"/>
            <a:ext cx="4518024" cy="162408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200" dirty="0"/>
              <a:t>Neuron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BB810002-1C2F-4021-AF98-8C2D50819465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2" r="24313" b="2"/>
          <a:stretch/>
        </p:blipFill>
        <p:spPr bwMode="auto">
          <a:xfrm>
            <a:off x="3250748" y="1329984"/>
            <a:ext cx="6807652" cy="5070815"/>
          </a:xfrm>
          <a:prstGeom prst="round2DiagRect">
            <a:avLst>
              <a:gd name="adj1" fmla="val 5608"/>
              <a:gd name="adj2" fmla="val 0"/>
            </a:avLst>
          </a:prstGeom>
          <a:noFill/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474848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ružnica">
  <a:themeElements>
    <a:clrScheme name="Kružnica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Kružnic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ružnica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1335</TotalTime>
  <Words>407</Words>
  <Application>Microsoft Office PowerPoint</Application>
  <PresentationFormat>Widescreen</PresentationFormat>
  <Paragraphs>60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Tw Cen MT</vt:lpstr>
      <vt:lpstr>Kružnica</vt:lpstr>
      <vt:lpstr>ALGORITMI ZA KLASIFIKACIJU FRAGMENATA DAtoteka</vt:lpstr>
      <vt:lpstr>INFORMACIJE</vt:lpstr>
      <vt:lpstr>Spremanje datoteka</vt:lpstr>
      <vt:lpstr>Fragmentacija</vt:lpstr>
      <vt:lpstr> PROBLEMI</vt:lpstr>
      <vt:lpstr> </vt:lpstr>
      <vt:lpstr>Algoritmi strojnog učenja</vt:lpstr>
      <vt:lpstr>Neuronske mreže</vt:lpstr>
      <vt:lpstr>Neuron</vt:lpstr>
      <vt:lpstr>Dijelovi neuronske mreže</vt:lpstr>
      <vt:lpstr>Treniranje neuronskih mreža</vt:lpstr>
      <vt:lpstr>Konvolucijske mreže</vt:lpstr>
      <vt:lpstr>Osnovne značajke</vt:lpstr>
      <vt:lpstr>slojevi</vt:lpstr>
      <vt:lpstr>PowerPoint Presentation</vt:lpstr>
      <vt:lpstr>K-najbližih susjeda (knn)</vt:lpstr>
      <vt:lpstr>algoritam</vt:lpstr>
      <vt:lpstr>PowerPoint Presentation</vt:lpstr>
      <vt:lpstr>Kako izabrati k?</vt:lpstr>
      <vt:lpstr>PRIMJER PREDVIĐANJA ALGORITMA</vt:lpstr>
      <vt:lpstr>Algoritam slučajnih šuma</vt:lpstr>
      <vt:lpstr>Stabla odlučivanja</vt:lpstr>
      <vt:lpstr>primjer</vt:lpstr>
      <vt:lpstr>PowerPoint Presentation</vt:lpstr>
      <vt:lpstr>PowerPoint Presentation</vt:lpstr>
      <vt:lpstr>HVALA NA POZORNOSTI 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ALGORITMI ZA KLASIFIKACIJU FRAGMENATA DAtoteka</dc:title>
  <dc:creator>Petra Omrčen</dc:creator>
  <cp:lastModifiedBy>Juraj Petrović</cp:lastModifiedBy>
  <cp:revision>16</cp:revision>
  <dcterms:created xsi:type="dcterms:W3CDTF">2019-05-26T15:49:05Z</dcterms:created>
  <dcterms:modified xsi:type="dcterms:W3CDTF">2019-06-04T10:05:59Z</dcterms:modified>
</cp:coreProperties>
</file>