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/>
          <p:nvPr>
            <p:ph type="pic" sz="half" idx="13"/>
          </p:nvPr>
        </p:nvSpPr>
        <p:spPr>
          <a:xfrm>
            <a:off x="12192000" y="0"/>
            <a:ext cx="12192000" cy="6832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Image"/>
          <p:cNvSpPr/>
          <p:nvPr>
            <p:ph type="pic" sz="half" idx="14"/>
          </p:nvPr>
        </p:nvSpPr>
        <p:spPr>
          <a:xfrm>
            <a:off x="12192000" y="6896100"/>
            <a:ext cx="12192000" cy="6819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Image"/>
          <p:cNvSpPr/>
          <p:nvPr>
            <p:ph type="pic" idx="15"/>
          </p:nvPr>
        </p:nvSpPr>
        <p:spPr>
          <a:xfrm>
            <a:off x="0" y="0"/>
            <a:ext cx="121285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Type a quote here."/>
          <p:cNvSpPr txBox="1"/>
          <p:nvPr>
            <p:ph type="body" sz="quarter" idx="13"/>
          </p:nvPr>
        </p:nvSpPr>
        <p:spPr>
          <a:xfrm>
            <a:off x="1676400" y="4089400"/>
            <a:ext cx="210566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13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3" name="Johnny Appleseed"/>
          <p:cNvSpPr txBox="1"/>
          <p:nvPr>
            <p:ph type="body" sz="quarter" idx="14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87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4" name="Text"/>
          <p:cNvSpPr txBox="1"/>
          <p:nvPr>
            <p:ph type="body" sz="quarter" idx="15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/>
          <p:nvPr>
            <p:ph type="body" sz="quarter" idx="13"/>
          </p:nvPr>
        </p:nvSpPr>
        <p:spPr>
          <a:xfrm>
            <a:off x="11049000" y="3721100"/>
            <a:ext cx="125730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13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3" name="Image"/>
          <p:cNvSpPr/>
          <p:nvPr>
            <p:ph type="pic" idx="14"/>
          </p:nvPr>
        </p:nvSpPr>
        <p:spPr>
          <a:xfrm>
            <a:off x="0" y="0"/>
            <a:ext cx="10287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Johnny Appleseed"/>
          <p:cNvSpPr txBox="1"/>
          <p:nvPr>
            <p:ph type="body" sz="quarter" idx="15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Line"/>
          <p:cNvSpPr/>
          <p:nvPr>
            <p:ph type="body" sz="quarter" idx="14"/>
          </p:nvPr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Image"/>
          <p:cNvSpPr/>
          <p:nvPr>
            <p:ph type="pic" idx="13"/>
          </p:nvPr>
        </p:nvSpPr>
        <p:spPr>
          <a:xfrm>
            <a:off x="0" y="0"/>
            <a:ext cx="10287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2" name="Image"/>
          <p:cNvSpPr/>
          <p:nvPr>
            <p:ph type="pic" sz="half" idx="14"/>
          </p:nvPr>
        </p:nvSpPr>
        <p:spPr>
          <a:xfrm>
            <a:off x="13335000" y="2159000"/>
            <a:ext cx="10287000" cy="10795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itle Text"/>
          <p:cNvSpPr txBox="1"/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NS rebind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792479">
              <a:defRPr sz="29088"/>
            </a:lvl1pPr>
          </a:lstStyle>
          <a:p>
            <a:pPr/>
            <a:r>
              <a:t>DNS rebinding</a:t>
            </a:r>
          </a:p>
        </p:txBody>
      </p:sp>
      <p:sp>
        <p:nvSpPr>
          <p:cNvPr id="167" name="avdagić edhem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avdagić edhem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</a:t>
            </a:r>
          </a:p>
        </p:txBody>
      </p:sp>
      <p:sp>
        <p:nvSpPr>
          <p:cNvPr id="198" name="implementacijski problem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defTabSz="685165">
              <a:spcBef>
                <a:spcPts val="3200"/>
              </a:spcBef>
              <a:defRPr sz="7221"/>
            </a:pPr>
            <a:r>
              <a:t>implementacijski problemi</a:t>
            </a:r>
          </a:p>
        </p:txBody>
      </p:sp>
      <p:sp>
        <p:nvSpPr>
          <p:cNvPr id="199" name="Distribucij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Distribucija</a:t>
            </a:r>
          </a:p>
          <a:p>
            <a:pPr/>
          </a:p>
          <a:p>
            <a:pPr/>
            <a:r>
              <a:t>Poznavanje mreže koja se napada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creen Shot 2018-08-11 at 3.44.07 PM.png" descr="Screen Shot 2018-08-11 at 3.44.07 P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0653" r="11855" b="19015"/>
          <a:stretch>
            <a:fillRect/>
          </a:stretch>
        </p:blipFill>
        <p:spPr>
          <a:xfrm>
            <a:off x="3261336" y="-1"/>
            <a:ext cx="21493271" cy="13716001"/>
          </a:xfrm>
          <a:prstGeom prst="rect">
            <a:avLst/>
          </a:prstGeom>
        </p:spPr>
      </p:pic>
      <p:sp>
        <p:nvSpPr>
          <p:cNvPr id="202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Zašto nije popravljeno?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Zašto nije popravljeno?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" name="internet.jpeg" descr="internet.jpe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29438" t="0" r="29438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1" name="Interne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Internet</a:t>
            </a:r>
          </a:p>
        </p:txBody>
      </p:sp>
      <p:sp>
        <p:nvSpPr>
          <p:cNvPr id="172" name="“Mreža mreža”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“Mreža mreža”</a:t>
            </a:r>
          </a:p>
          <a:p>
            <a:pPr/>
            <a:r>
              <a:t>domene i IP adrese</a:t>
            </a:r>
          </a:p>
          <a:p>
            <a:pPr/>
            <a:r>
              <a:t>DNS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</a:t>
            </a:r>
          </a:p>
        </p:txBody>
      </p:sp>
      <p:pic>
        <p:nvPicPr>
          <p:cNvPr id="175" name="IPv4 - wikipedia.jpg" descr="IPv4 - wikipedia.jp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404158" y="4670432"/>
            <a:ext cx="10526552" cy="5772136"/>
          </a:xfrm>
          <a:prstGeom prst="rect">
            <a:avLst/>
          </a:prstGeom>
        </p:spPr>
      </p:pic>
      <p:sp>
        <p:nvSpPr>
          <p:cNvPr id="176" name="IP adrese i dome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IP adrese i domene</a:t>
            </a:r>
          </a:p>
        </p:txBody>
      </p:sp>
      <p:pic>
        <p:nvPicPr>
          <p:cNvPr id="177" name="IPv6 - wikipedia.jpg" descr="IPv6 - wikipedi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87088" y="4670424"/>
            <a:ext cx="11136323" cy="5772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DNS hierarchy - OC.jpg" descr="DNS hierarchy - OC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930867" y="1115603"/>
            <a:ext cx="15313074" cy="11484807"/>
          </a:xfrm>
          <a:prstGeom prst="rect">
            <a:avLst/>
          </a:prstGeom>
        </p:spPr>
      </p:pic>
      <p:sp>
        <p:nvSpPr>
          <p:cNvPr id="180" name="DN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                                  DNS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</a:t>
            </a:r>
          </a:p>
        </p:txBody>
      </p:sp>
      <p:sp>
        <p:nvSpPr>
          <p:cNvPr id="183" name="DNS upit (query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/>
            <a:r>
              <a:t>DNS upit (query)</a:t>
            </a:r>
          </a:p>
        </p:txBody>
      </p:sp>
      <p:pic>
        <p:nvPicPr>
          <p:cNvPr id="184" name="dns query - OC.jpg" descr="dns query - O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586" y="4063999"/>
            <a:ext cx="23348828" cy="7217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DNS rebind.png" descr="DNS rebind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8" t="0" r="68" b="0"/>
          <a:stretch>
            <a:fillRect/>
          </a:stretch>
        </p:blipFill>
        <p:spPr>
          <a:xfrm>
            <a:off x="0" y="418814"/>
            <a:ext cx="24384000" cy="8875823"/>
          </a:xfrm>
          <a:prstGeom prst="rect">
            <a:avLst/>
          </a:prstGeom>
        </p:spPr>
      </p:pic>
      <p:sp>
        <p:nvSpPr>
          <p:cNvPr id="187" name="Line"/>
          <p:cNvSpPr/>
          <p:nvPr>
            <p:ph type="body" idx="14"/>
          </p:nvPr>
        </p:nvSpPr>
        <p:spPr>
          <a:xfrm flipV="1">
            <a:off x="762000" y="9642034"/>
            <a:ext cx="22860000" cy="369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8" name="Same-origin policy"/>
          <p:cNvSpPr txBox="1"/>
          <p:nvPr>
            <p:ph type="title"/>
          </p:nvPr>
        </p:nvSpPr>
        <p:spPr>
          <a:xfrm>
            <a:off x="762000" y="9906463"/>
            <a:ext cx="17675619" cy="2945937"/>
          </a:xfrm>
          <a:prstGeom prst="rect">
            <a:avLst/>
          </a:prstGeom>
        </p:spPr>
        <p:txBody>
          <a:bodyPr/>
          <a:lstStyle>
            <a:lvl1pPr defTabSz="561340">
              <a:defRPr sz="20604"/>
            </a:lvl1pPr>
          </a:lstStyle>
          <a:p>
            <a:pPr/>
            <a:r>
              <a:t>Same-origin policy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Dns rebin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Dns rebinding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DNS rebind - OC.png" descr="DNS rebind - OC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61843" y="2258879"/>
            <a:ext cx="16109004" cy="9198242"/>
          </a:xfrm>
          <a:prstGeom prst="rect">
            <a:avLst/>
          </a:prstGeom>
        </p:spPr>
      </p:pic>
      <p:sp>
        <p:nvSpPr>
          <p:cNvPr id="193" name="primjer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2" defTabSz="817244">
              <a:spcBef>
                <a:spcPts val="3100"/>
              </a:spcBef>
              <a:defRPr sz="7623"/>
            </a:pPr>
            <a:r>
              <a:t>                                   primjer</a:t>
            </a:r>
          </a:p>
          <a:p>
            <a:pPr defTabSz="817244">
              <a:spcBef>
                <a:spcPts val="3100"/>
              </a:spcBef>
              <a:defRPr sz="7623"/>
            </a:pPr>
            <a:r>
              <a:t>                         fer intranet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em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demo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