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178262"/>
              <a:satOff val="-8651"/>
              <a:lumOff val="-7254"/>
              <a:alpha val="29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6">
              <a:alpha val="25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01D73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239254"/>
              <a:lumOff val="-139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EB9B">
              <a:alpha val="26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889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4788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>
              <a:alpha val="75000"/>
            </a:srgbClr>
          </a:solidFill>
        </a:fill>
      </a:tcStyle>
    </a:wholeTbl>
    <a:band2H>
      <a:tcTxStyle b="def" i="def"/>
      <a:tcStyle>
        <a:tcBdr/>
        <a:fill>
          <a:solidFill>
            <a:srgbClr val="686A6A">
              <a:alpha val="8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222222"/>
              </a:solidFill>
              <a:prstDash val="solid"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86A6A">
              <a:alpha val="85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22222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Shape 16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&amp; Subtitle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/>
          <p:cNvSpPr/>
          <p:nvPr/>
        </p:nvSpPr>
        <p:spPr>
          <a:xfrm flipV="1">
            <a:off x="762000" y="8635632"/>
            <a:ext cx="22859999" cy="369"/>
          </a:xfrm>
          <a:prstGeom prst="line">
            <a:avLst/>
          </a:prstGeom>
          <a:ln w="508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" name="Title Text"/>
          <p:cNvSpPr txBox="1"/>
          <p:nvPr>
            <p:ph type="title"/>
          </p:nvPr>
        </p:nvSpPr>
        <p:spPr>
          <a:xfrm>
            <a:off x="762000" y="9042400"/>
            <a:ext cx="22860000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pPr/>
            <a:r>
              <a:t>Title Text</a:t>
            </a:r>
          </a:p>
        </p:txBody>
      </p:sp>
      <p:sp>
        <p:nvSpPr>
          <p:cNvPr id="14" name="Body Level One…"/>
          <p:cNvSpPr txBox="1"/>
          <p:nvPr>
            <p:ph type="body" sz="quarter" idx="1"/>
          </p:nvPr>
        </p:nvSpPr>
        <p:spPr>
          <a:xfrm>
            <a:off x="762000" y="5994400"/>
            <a:ext cx="22860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/>
          <p:nvPr>
            <p:ph type="sldNum" sz="quarter" idx="2"/>
          </p:nvPr>
        </p:nvSpPr>
        <p:spPr>
          <a:xfrm>
            <a:off x="23063199" y="609600"/>
            <a:ext cx="553196" cy="635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"/>
          <p:cNvSpPr txBox="1"/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80" sz="36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10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SzPct val="125000"/>
              <a:buChar char="▸"/>
            </a:lvl1pPr>
            <a:lvl2pPr>
              <a:buClr>
                <a:schemeClr val="accent1"/>
              </a:buClr>
              <a:buSzPct val="125000"/>
              <a:buChar char="▸"/>
            </a:lvl2pPr>
            <a:lvl3pPr>
              <a:buClr>
                <a:schemeClr val="accent1"/>
              </a:buClr>
              <a:buSzPct val="125000"/>
              <a:buChar char="▸"/>
            </a:lvl3pPr>
            <a:lvl4pPr>
              <a:buClr>
                <a:schemeClr val="accent1"/>
              </a:buClr>
              <a:buSzPct val="125000"/>
              <a:buChar char="▸"/>
            </a:lvl4pPr>
            <a:lvl5pPr>
              <a:buClr>
                <a:schemeClr val="accent1"/>
              </a:buClr>
              <a:buSzPct val="125000"/>
              <a:buChar char="▸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3 Up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Image"/>
          <p:cNvSpPr/>
          <p:nvPr>
            <p:ph type="pic" sz="half" idx="13"/>
          </p:nvPr>
        </p:nvSpPr>
        <p:spPr>
          <a:xfrm>
            <a:off x="12192000" y="0"/>
            <a:ext cx="12192000" cy="6832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2" name="Image"/>
          <p:cNvSpPr/>
          <p:nvPr>
            <p:ph type="pic" sz="half" idx="14"/>
          </p:nvPr>
        </p:nvSpPr>
        <p:spPr>
          <a:xfrm>
            <a:off x="12192000" y="6896100"/>
            <a:ext cx="12192000" cy="6819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3" name="Image"/>
          <p:cNvSpPr/>
          <p:nvPr>
            <p:ph type="pic" idx="15"/>
          </p:nvPr>
        </p:nvSpPr>
        <p:spPr>
          <a:xfrm>
            <a:off x="0" y="0"/>
            <a:ext cx="121285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allout"/>
          <p:cNvSpPr/>
          <p:nvPr/>
        </p:nvSpPr>
        <p:spPr>
          <a:xfrm>
            <a:off x="876300" y="3314700"/>
            <a:ext cx="22631400" cy="731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9" y="0"/>
                </a:moveTo>
                <a:cubicBezTo>
                  <a:pt x="54" y="0"/>
                  <a:pt x="0" y="165"/>
                  <a:pt x="0" y="369"/>
                </a:cubicBezTo>
                <a:lnTo>
                  <a:pt x="0" y="19013"/>
                </a:lnTo>
                <a:cubicBezTo>
                  <a:pt x="0" y="19217"/>
                  <a:pt x="54" y="19382"/>
                  <a:pt x="119" y="19382"/>
                </a:cubicBezTo>
                <a:lnTo>
                  <a:pt x="18186" y="19382"/>
                </a:lnTo>
                <a:lnTo>
                  <a:pt x="18717" y="21600"/>
                </a:lnTo>
                <a:lnTo>
                  <a:pt x="19247" y="19382"/>
                </a:lnTo>
                <a:lnTo>
                  <a:pt x="21481" y="19382"/>
                </a:lnTo>
                <a:cubicBezTo>
                  <a:pt x="21546" y="19382"/>
                  <a:pt x="21600" y="19217"/>
                  <a:pt x="21600" y="19013"/>
                </a:cubicBezTo>
                <a:lnTo>
                  <a:pt x="21600" y="369"/>
                </a:lnTo>
                <a:cubicBezTo>
                  <a:pt x="21600" y="165"/>
                  <a:pt x="21546" y="0"/>
                  <a:pt x="21481" y="0"/>
                </a:cubicBezTo>
                <a:lnTo>
                  <a:pt x="119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122" name="Type a quote here."/>
          <p:cNvSpPr txBox="1"/>
          <p:nvPr>
            <p:ph type="body" sz="quarter" idx="13"/>
          </p:nvPr>
        </p:nvSpPr>
        <p:spPr>
          <a:xfrm>
            <a:off x="1676400" y="4089400"/>
            <a:ext cx="21056600" cy="1805946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z="134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Type a quote here.</a:t>
            </a:r>
          </a:p>
        </p:txBody>
      </p:sp>
      <p:sp>
        <p:nvSpPr>
          <p:cNvPr id="123" name="Johnny Appleseed"/>
          <p:cNvSpPr txBox="1"/>
          <p:nvPr>
            <p:ph type="body" sz="quarter" idx="14"/>
          </p:nvPr>
        </p:nvSpPr>
        <p:spPr>
          <a:xfrm>
            <a:off x="762000" y="10953750"/>
            <a:ext cx="22860000" cy="12065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8700"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Johnny Appleseed</a:t>
            </a:r>
          </a:p>
        </p:txBody>
      </p:sp>
      <p:sp>
        <p:nvSpPr>
          <p:cNvPr id="124" name="Text"/>
          <p:cNvSpPr txBox="1"/>
          <p:nvPr>
            <p:ph type="body" sz="quarter" idx="15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80" sz="36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1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 Alt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ype a quote here."/>
          <p:cNvSpPr txBox="1"/>
          <p:nvPr>
            <p:ph type="body" sz="quarter" idx="13"/>
          </p:nvPr>
        </p:nvSpPr>
        <p:spPr>
          <a:xfrm>
            <a:off x="11049000" y="3721100"/>
            <a:ext cx="12573000" cy="1805946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z="134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Type a quote here.</a:t>
            </a:r>
          </a:p>
        </p:txBody>
      </p:sp>
      <p:sp>
        <p:nvSpPr>
          <p:cNvPr id="133" name="Image"/>
          <p:cNvSpPr/>
          <p:nvPr>
            <p:ph type="pic" idx="14"/>
          </p:nvPr>
        </p:nvSpPr>
        <p:spPr>
          <a:xfrm>
            <a:off x="0" y="0"/>
            <a:ext cx="10287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4" name="Johnny Appleseed"/>
          <p:cNvSpPr txBox="1"/>
          <p:nvPr>
            <p:ph type="body" sz="quarter" idx="15"/>
          </p:nvPr>
        </p:nvSpPr>
        <p:spPr>
          <a:xfrm>
            <a:off x="11049000" y="10953750"/>
            <a:ext cx="12573000" cy="12065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647700">
              <a:spcBef>
                <a:spcPts val="0"/>
              </a:spcBef>
              <a:buClrTx/>
              <a:buSzTx/>
              <a:buFontTx/>
              <a:buNone/>
              <a:defRPr sz="8700">
                <a:solidFill>
                  <a:srgbClr val="232323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Johnny Appleseed</a:t>
            </a:r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age"/>
          <p:cNvSpPr/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Horizontal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mage"/>
          <p:cNvSpPr/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3" name="Line"/>
          <p:cNvSpPr/>
          <p:nvPr>
            <p:ph type="body" sz="quarter" idx="14"/>
          </p:nvPr>
        </p:nvSpPr>
        <p:spPr>
          <a:xfrm flipV="1">
            <a:off x="762000" y="8635632"/>
            <a:ext cx="22859999" cy="369"/>
          </a:xfrm>
          <a:prstGeom prst="line">
            <a:avLst/>
          </a:prstGeom>
          <a:ln w="50800">
            <a:solidFill>
              <a:srgbClr val="A6AAA9"/>
            </a:solidFill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4" name="Title Text"/>
          <p:cNvSpPr txBox="1"/>
          <p:nvPr>
            <p:ph type="title"/>
          </p:nvPr>
        </p:nvSpPr>
        <p:spPr>
          <a:xfrm>
            <a:off x="762000" y="9042400"/>
            <a:ext cx="22860000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pPr/>
            <a:r>
              <a:t>Title Text</a:t>
            </a:r>
          </a:p>
        </p:txBody>
      </p:sp>
      <p:sp>
        <p:nvSpPr>
          <p:cNvPr id="25" name="Body Level One…"/>
          <p:cNvSpPr txBox="1"/>
          <p:nvPr>
            <p:ph type="body" sz="quarter" idx="1"/>
          </p:nvPr>
        </p:nvSpPr>
        <p:spPr>
          <a:xfrm>
            <a:off x="762000" y="5994400"/>
            <a:ext cx="22860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/>
          <p:nvPr>
            <p:ph type="sldNum" sz="quarter" idx="2"/>
          </p:nvPr>
        </p:nvSpPr>
        <p:spPr>
          <a:xfrm>
            <a:off x="23063199" y="609600"/>
            <a:ext cx="553196" cy="635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Subtitl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Line"/>
          <p:cNvSpPr/>
          <p:nvPr/>
        </p:nvSpPr>
        <p:spPr>
          <a:xfrm flipV="1">
            <a:off x="762000" y="8635632"/>
            <a:ext cx="22859999" cy="369"/>
          </a:xfrm>
          <a:prstGeom prst="line">
            <a:avLst/>
          </a:prstGeom>
          <a:ln w="508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4" name="Title Text"/>
          <p:cNvSpPr txBox="1"/>
          <p:nvPr>
            <p:ph type="title"/>
          </p:nvPr>
        </p:nvSpPr>
        <p:spPr>
          <a:xfrm>
            <a:off x="762000" y="9042400"/>
            <a:ext cx="22860000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pPr/>
            <a:r>
              <a:t>Title Text</a:t>
            </a:r>
          </a:p>
        </p:txBody>
      </p:sp>
      <p:sp>
        <p:nvSpPr>
          <p:cNvPr id="35" name="Body Level One…"/>
          <p:cNvSpPr txBox="1"/>
          <p:nvPr>
            <p:ph type="body" sz="quarter" idx="1"/>
          </p:nvPr>
        </p:nvSpPr>
        <p:spPr>
          <a:xfrm>
            <a:off x="762000" y="5994400"/>
            <a:ext cx="22860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 txBox="1"/>
          <p:nvPr>
            <p:ph type="sldNum" sz="quarter" idx="2"/>
          </p:nvPr>
        </p:nvSpPr>
        <p:spPr>
          <a:xfrm>
            <a:off x="23013221" y="584200"/>
            <a:ext cx="553195" cy="635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- Center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Text"/>
          <p:cNvSpPr txBox="1"/>
          <p:nvPr>
            <p:ph type="title"/>
          </p:nvPr>
        </p:nvSpPr>
        <p:spPr>
          <a:xfrm>
            <a:off x="762000" y="5676900"/>
            <a:ext cx="22860000" cy="635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pPr/>
            <a:r>
              <a:t>Title Text</a:t>
            </a:r>
          </a:p>
        </p:txBody>
      </p:sp>
      <p:sp>
        <p:nvSpPr>
          <p:cNvPr id="44" name="Slide Number"/>
          <p:cNvSpPr txBox="1"/>
          <p:nvPr>
            <p:ph type="sldNum" sz="quarter" idx="2"/>
          </p:nvPr>
        </p:nvSpPr>
        <p:spPr>
          <a:xfrm>
            <a:off x="23063199" y="609600"/>
            <a:ext cx="553196" cy="635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Vertical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e"/>
          <p:cNvSpPr/>
          <p:nvPr/>
        </p:nvSpPr>
        <p:spPr>
          <a:xfrm flipV="1">
            <a:off x="11049000" y="8635798"/>
            <a:ext cx="12572997" cy="203"/>
          </a:xfrm>
          <a:prstGeom prst="line">
            <a:avLst/>
          </a:prstGeom>
          <a:ln w="508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2" name="Image"/>
          <p:cNvSpPr/>
          <p:nvPr>
            <p:ph type="pic" idx="13"/>
          </p:nvPr>
        </p:nvSpPr>
        <p:spPr>
          <a:xfrm>
            <a:off x="0" y="0"/>
            <a:ext cx="10287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3" name="Title Text"/>
          <p:cNvSpPr txBox="1"/>
          <p:nvPr>
            <p:ph type="title"/>
          </p:nvPr>
        </p:nvSpPr>
        <p:spPr>
          <a:xfrm>
            <a:off x="11049000" y="9042400"/>
            <a:ext cx="12573000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pPr/>
            <a:r>
              <a:t>Title Text</a:t>
            </a:r>
          </a:p>
        </p:txBody>
      </p:sp>
      <p:sp>
        <p:nvSpPr>
          <p:cNvPr id="54" name="Body Level One…"/>
          <p:cNvSpPr txBox="1"/>
          <p:nvPr>
            <p:ph type="body" sz="quarter" idx="1"/>
          </p:nvPr>
        </p:nvSpPr>
        <p:spPr>
          <a:xfrm>
            <a:off x="11049000" y="5994400"/>
            <a:ext cx="12573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cap="all" sz="77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/>
          <p:nvPr>
            <p:ph type="sldNum" sz="quarter" idx="2"/>
          </p:nvPr>
        </p:nvSpPr>
        <p:spPr>
          <a:xfrm>
            <a:off x="23063199" y="609600"/>
            <a:ext cx="553196" cy="635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"/>
          <p:cNvSpPr txBox="1"/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80" sz="36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6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"/>
          <p:cNvSpPr txBox="1"/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80" sz="36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7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"/>
          <p:cNvSpPr txBox="1"/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80" sz="36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8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"/>
          <p:cNvSpPr txBox="1"/>
          <p:nvPr>
            <p:ph type="body" sz="quarter" idx="1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80" sz="36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92" name="Image"/>
          <p:cNvSpPr/>
          <p:nvPr>
            <p:ph type="pic" sz="half" idx="14"/>
          </p:nvPr>
        </p:nvSpPr>
        <p:spPr>
          <a:xfrm>
            <a:off x="13335000" y="2159000"/>
            <a:ext cx="10287000" cy="10795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3" name="Title Text"/>
          <p:cNvSpPr txBox="1"/>
          <p:nvPr>
            <p:ph type="title"/>
          </p:nvPr>
        </p:nvSpPr>
        <p:spPr>
          <a:xfrm>
            <a:off x="762000" y="2159000"/>
            <a:ext cx="11811000" cy="1016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4" name="Body Level One…"/>
          <p:cNvSpPr txBox="1"/>
          <p:nvPr>
            <p:ph type="body" sz="half" idx="1"/>
          </p:nvPr>
        </p:nvSpPr>
        <p:spPr>
          <a:xfrm>
            <a:off x="762000" y="3860800"/>
            <a:ext cx="11811000" cy="85852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  <a:defRPr sz="4000"/>
            </a:lvl1pPr>
            <a:lvl2pPr>
              <a:buClr>
                <a:schemeClr val="accent1"/>
              </a:buClr>
              <a:buChar char="▸"/>
              <a:defRPr sz="4000"/>
            </a:lvl2pPr>
            <a:lvl3pPr>
              <a:buClr>
                <a:schemeClr val="accent1"/>
              </a:buClr>
              <a:buChar char="▸"/>
              <a:defRPr sz="4000"/>
            </a:lvl3pPr>
            <a:lvl4pPr>
              <a:buClr>
                <a:schemeClr val="accent1"/>
              </a:buClr>
              <a:buChar char="▸"/>
              <a:defRPr sz="4000"/>
            </a:lvl4pPr>
            <a:lvl5pPr>
              <a:buClr>
                <a:schemeClr val="accent1"/>
              </a:buClr>
              <a:buChar char="▸"/>
              <a:defRPr sz="4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 flipV="1">
            <a:off x="762000" y="1396632"/>
            <a:ext cx="22859999" cy="369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762000" y="2159000"/>
            <a:ext cx="22860000" cy="101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762000" y="3860800"/>
            <a:ext cx="22860000" cy="858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23059652" y="609600"/>
            <a:ext cx="553196" cy="635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lnSpc>
                <a:spcPct val="80000"/>
              </a:lnSpc>
              <a:spcBef>
                <a:spcPts val="0"/>
              </a:spcBef>
              <a:defRPr sz="36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87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1pPr>
      <a:lvl2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87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2pPr>
      <a:lvl3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87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3pPr>
      <a:lvl4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87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4pPr>
      <a:lvl5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87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5pPr>
      <a:lvl6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87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6pPr>
      <a:lvl7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87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7pPr>
      <a:lvl8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87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8pPr>
      <a:lvl9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87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48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1270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48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90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48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2540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48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317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48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3810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48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444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48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5080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48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5715000" marR="0" indent="-635000" algn="l" defTabSz="82550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48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1pPr>
      <a:lvl2pPr marL="0" marR="0" indent="2286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2pPr>
      <a:lvl3pPr marL="0" marR="0" indent="4572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3pPr>
      <a:lvl4pPr marL="0" marR="0" indent="6858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4pPr>
      <a:lvl5pPr marL="0" marR="0" indent="9144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5pPr>
      <a:lvl6pPr marL="0" marR="0" indent="11430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6pPr>
      <a:lvl7pPr marL="0" marR="0" indent="13716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7pPr>
      <a:lvl8pPr marL="0" marR="0" indent="16002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8pPr>
      <a:lvl9pPr marL="0" marR="0" indent="18288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DNS rebinding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792479">
              <a:defRPr sz="29088"/>
            </a:lvl1pPr>
          </a:lstStyle>
          <a:p>
            <a:pPr/>
            <a:r>
              <a:t>DNS rebinding</a:t>
            </a:r>
          </a:p>
        </p:txBody>
      </p:sp>
      <p:sp>
        <p:nvSpPr>
          <p:cNvPr id="167" name="avdagić edhem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avdagić edhem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</a:t>
            </a:r>
          </a:p>
        </p:txBody>
      </p:sp>
      <p:sp>
        <p:nvSpPr>
          <p:cNvPr id="198" name="implementacijski problem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1" defTabSz="685165">
              <a:spcBef>
                <a:spcPts val="3200"/>
              </a:spcBef>
              <a:defRPr sz="7221"/>
            </a:pPr>
            <a:r>
              <a:t>implementacijski problemi</a:t>
            </a:r>
          </a:p>
        </p:txBody>
      </p:sp>
      <p:sp>
        <p:nvSpPr>
          <p:cNvPr id="199" name="Distribucija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Distribucija</a:t>
            </a:r>
          </a:p>
          <a:p>
            <a:pPr/>
          </a:p>
          <a:p>
            <a:pPr/>
            <a:r>
              <a:t>Poznavanje mreže koja se napada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Screen Shot 2018-08-11 at 3.44.07 PM.png" descr="Screen Shot 2018-08-11 at 3.44.07 PM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10653" r="11855" b="19015"/>
          <a:stretch>
            <a:fillRect/>
          </a:stretch>
        </p:blipFill>
        <p:spPr>
          <a:xfrm>
            <a:off x="3261336" y="-1"/>
            <a:ext cx="21493271" cy="13716001"/>
          </a:xfrm>
          <a:prstGeom prst="rect">
            <a:avLst/>
          </a:prstGeom>
        </p:spPr>
      </p:pic>
      <p:sp>
        <p:nvSpPr>
          <p:cNvPr id="202" name="Line"/>
          <p:cNvSpPr/>
          <p:nvPr>
            <p:ph type="body" idx="14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03" name="Zašto nije popravljeno?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Zašto nije popravljeno?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0" name="internet.jpeg" descr="internet.jpeg"/>
          <p:cNvPicPr>
            <a:picLocks noChangeAspect="1"/>
          </p:cNvPicPr>
          <p:nvPr>
            <p:ph type="pic" idx="14"/>
          </p:nvPr>
        </p:nvPicPr>
        <p:blipFill>
          <a:blip r:embed="rId2">
            <a:extLst/>
          </a:blip>
          <a:srcRect l="29438" t="0" r="29438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1" name="Interne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85165">
              <a:spcBef>
                <a:spcPts val="3200"/>
              </a:spcBef>
              <a:defRPr sz="7221"/>
            </a:lvl1pPr>
          </a:lstStyle>
          <a:p>
            <a:pPr/>
            <a:r>
              <a:t>Internet</a:t>
            </a:r>
          </a:p>
        </p:txBody>
      </p:sp>
      <p:sp>
        <p:nvSpPr>
          <p:cNvPr id="172" name="“Mreža mreža”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“Mreža mreža”</a:t>
            </a:r>
          </a:p>
          <a:p>
            <a:pPr/>
            <a:r>
              <a:t>domene i IP adrese</a:t>
            </a:r>
          </a:p>
          <a:p>
            <a:pPr/>
            <a:r>
              <a:t>DNS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</a:t>
            </a:r>
          </a:p>
        </p:txBody>
      </p:sp>
      <p:pic>
        <p:nvPicPr>
          <p:cNvPr id="175" name="IPv4 - wikipedia.jpg" descr="IPv4 - wikipedia.jpg"/>
          <p:cNvPicPr>
            <a:picLocks noChangeAspect="1"/>
          </p:cNvPicPr>
          <p:nvPr>
            <p:ph type="pic" idx="14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1404158" y="4670432"/>
            <a:ext cx="10526552" cy="5772136"/>
          </a:xfrm>
          <a:prstGeom prst="rect">
            <a:avLst/>
          </a:prstGeom>
        </p:spPr>
      </p:pic>
      <p:sp>
        <p:nvSpPr>
          <p:cNvPr id="176" name="IP adrese i domen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85165">
              <a:spcBef>
                <a:spcPts val="3200"/>
              </a:spcBef>
              <a:defRPr sz="7221"/>
            </a:lvl1pPr>
          </a:lstStyle>
          <a:p>
            <a:pPr/>
            <a:r>
              <a:t>IP adrese i domene</a:t>
            </a:r>
          </a:p>
        </p:txBody>
      </p:sp>
      <p:pic>
        <p:nvPicPr>
          <p:cNvPr id="177" name="IPv6 - wikipedia.jpg" descr="IPv6 - wikipedia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487088" y="4670424"/>
            <a:ext cx="11136323" cy="57721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DNS hierarchy - OC.jpg" descr="DNS hierarchy - OC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930867" y="1115603"/>
            <a:ext cx="15313074" cy="11484807"/>
          </a:xfrm>
          <a:prstGeom prst="rect">
            <a:avLst/>
          </a:prstGeom>
        </p:spPr>
      </p:pic>
      <p:sp>
        <p:nvSpPr>
          <p:cNvPr id="180" name="DNS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                                  DNS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</a:t>
            </a:r>
          </a:p>
        </p:txBody>
      </p:sp>
      <p:sp>
        <p:nvSpPr>
          <p:cNvPr id="183" name="DNS upit (query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85165">
              <a:spcBef>
                <a:spcPts val="3200"/>
              </a:spcBef>
              <a:defRPr sz="7221"/>
            </a:lvl1pPr>
          </a:lstStyle>
          <a:p>
            <a:pPr/>
            <a:r>
              <a:t>DNS upit (query)</a:t>
            </a:r>
          </a:p>
        </p:txBody>
      </p:sp>
      <p:pic>
        <p:nvPicPr>
          <p:cNvPr id="184" name="dns query - OC.jpg" descr="dns query - O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7586" y="4063999"/>
            <a:ext cx="23348828" cy="72178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DNS rebind.png" descr="DNS rebind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68" t="0" r="68" b="0"/>
          <a:stretch>
            <a:fillRect/>
          </a:stretch>
        </p:blipFill>
        <p:spPr>
          <a:xfrm>
            <a:off x="0" y="418814"/>
            <a:ext cx="24384000" cy="8875823"/>
          </a:xfrm>
          <a:prstGeom prst="rect">
            <a:avLst/>
          </a:prstGeom>
        </p:spPr>
      </p:pic>
      <p:sp>
        <p:nvSpPr>
          <p:cNvPr id="187" name="Line"/>
          <p:cNvSpPr/>
          <p:nvPr>
            <p:ph type="body" idx="14"/>
          </p:nvPr>
        </p:nvSpPr>
        <p:spPr>
          <a:xfrm flipV="1">
            <a:off x="762000" y="9642034"/>
            <a:ext cx="22860000" cy="369"/>
          </a:xfrm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8" name="Same-origin policy"/>
          <p:cNvSpPr txBox="1"/>
          <p:nvPr>
            <p:ph type="title"/>
          </p:nvPr>
        </p:nvSpPr>
        <p:spPr>
          <a:xfrm>
            <a:off x="762000" y="9906463"/>
            <a:ext cx="17675619" cy="2945937"/>
          </a:xfrm>
          <a:prstGeom prst="rect">
            <a:avLst/>
          </a:prstGeom>
        </p:spPr>
        <p:txBody>
          <a:bodyPr/>
          <a:lstStyle>
            <a:lvl1pPr defTabSz="561340">
              <a:defRPr sz="20604"/>
            </a:lvl1pPr>
          </a:lstStyle>
          <a:p>
            <a:pPr/>
            <a:r>
              <a:t>Same-origin policy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Dns rebind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Dns rebinding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DNS rebind - OC.png" descr="DNS rebind - OC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361843" y="2258879"/>
            <a:ext cx="16109004" cy="9198242"/>
          </a:xfrm>
          <a:prstGeom prst="rect">
            <a:avLst/>
          </a:prstGeom>
        </p:spPr>
      </p:pic>
      <p:sp>
        <p:nvSpPr>
          <p:cNvPr id="193" name="primjer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2" defTabSz="817244">
              <a:spcBef>
                <a:spcPts val="3100"/>
              </a:spcBef>
              <a:defRPr sz="7623"/>
            </a:pPr>
            <a:r>
              <a:t>                                   primjer</a:t>
            </a:r>
          </a:p>
          <a:p>
            <a:pPr defTabSz="817244">
              <a:spcBef>
                <a:spcPts val="3100"/>
              </a:spcBef>
              <a:defRPr sz="7623"/>
            </a:pPr>
            <a:r>
              <a:t>                         fer intranet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em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demo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4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7">
  <a:themeElements>
    <a:clrScheme name="New_Template7">
      <a:dk1>
        <a:srgbClr val="000000"/>
      </a:dk1>
      <a:lt1>
        <a:srgbClr val="FFFFFF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4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