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68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60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8A4AB57-2E4D-4038-9AD8-1D928A5B456B}" type="datetimeFigureOut">
              <a:rPr lang="hr-HR" smtClean="0"/>
              <a:pPr/>
              <a:t>30.5.2012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D13FDB6-809B-4262-9586-CC73F484E72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EPOCH\Documents\Any%20Video%20Converter\IPHONE\vizualizacija_x264.mp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EPOCH\Documents\Any%20Video%20Converter\IPHONE\Some+Limited+Animation_x264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EPOCH\Documents\Any%20Video%20Converter\IPHONE\Pixilation+Animation+(Stop+Motion)_x264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5400" dirty="0" smtClean="0"/>
              <a:t>E-učenje</a:t>
            </a:r>
            <a:endParaRPr lang="hr-HR" sz="5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sz="4400" b="1" dirty="0" smtClean="0"/>
              <a:t>Svojstva i primjena video materijala za učenje</a:t>
            </a:r>
          </a:p>
          <a:p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pic>
        <p:nvPicPr>
          <p:cNvPr id="5" name="Picture 4" descr="e-lear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420888"/>
            <a:ext cx="4824536" cy="3730974"/>
          </a:xfrm>
          <a:prstGeom prst="rect">
            <a:avLst/>
          </a:prstGeo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258192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&lt;title&gt;E-učenje&lt;/title&gt;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“Filmovi”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Karakteristike</a:t>
            </a:r>
          </a:p>
          <a:p>
            <a:r>
              <a:rPr lang="hr-HR" dirty="0" smtClean="0"/>
              <a:t>Podjela: </a:t>
            </a:r>
          </a:p>
          <a:p>
            <a:pPr marL="514350" indent="-514350">
              <a:buAutoNum type="arabicParenR"/>
            </a:pPr>
            <a:r>
              <a:rPr lang="hr-HR" dirty="0" smtClean="0"/>
              <a:t>Kratki</a:t>
            </a:r>
          </a:p>
          <a:p>
            <a:pPr marL="514350" indent="-514350">
              <a:buAutoNum type="arabicParenR"/>
            </a:pPr>
            <a:r>
              <a:rPr lang="hr-HR" dirty="0" smtClean="0"/>
              <a:t>Srednji</a:t>
            </a:r>
          </a:p>
          <a:p>
            <a:pPr marL="514350" indent="-514350">
              <a:buAutoNum type="arabicParenR"/>
            </a:pPr>
            <a:r>
              <a:rPr lang="hr-HR" dirty="0" smtClean="0"/>
              <a:t>Dugi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PyramidiaContent" hidden="1"/>
          <p:cNvSpPr txBox="1"/>
          <p:nvPr/>
        </p:nvSpPr>
        <p:spPr>
          <a:xfrm>
            <a:off x="0" y="0"/>
            <a:ext cx="12700" cy="10285892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&lt;title&gt;“Filmovi”&lt;/title&gt;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Vizualizacija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Zašto vizualizirati nešto?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5" name="Content Placeholder 4" descr="visualization-w-heart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483768" y="2204864"/>
            <a:ext cx="5472608" cy="4104456"/>
          </a:xfr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396692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&lt;title&gt;Vizualizacija&lt;/title&gt;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Vizualizacija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Kako vizualizirati nešto?</a:t>
            </a:r>
          </a:p>
          <a:p>
            <a:r>
              <a:rPr lang="hr-HR" dirty="0" smtClean="0"/>
              <a:t>Osnovni tipovi: </a:t>
            </a:r>
          </a:p>
          <a:p>
            <a:pPr marL="514350" indent="-514350">
              <a:buAutoNum type="arabicParenR"/>
            </a:pPr>
            <a:r>
              <a:rPr lang="hr-HR" dirty="0" smtClean="0"/>
              <a:t>Pomoću ljudi</a:t>
            </a:r>
          </a:p>
          <a:p>
            <a:pPr marL="514350" indent="-514350">
              <a:buAutoNum type="arabicParenR"/>
            </a:pPr>
            <a:r>
              <a:rPr lang="hr-HR" dirty="0" smtClean="0"/>
              <a:t>Pomoću računala</a:t>
            </a:r>
          </a:p>
          <a:p>
            <a:pPr marL="514350" indent="-514350">
              <a:buAutoNum type="arabicParenR"/>
            </a:pPr>
            <a:r>
              <a:rPr lang="hr-HR" dirty="0" smtClean="0"/>
              <a:t>Pomoću objekta</a:t>
            </a:r>
            <a:endParaRPr lang="hr-HR" dirty="0"/>
          </a:p>
        </p:txBody>
      </p:sp>
      <p:pic>
        <p:nvPicPr>
          <p:cNvPr id="5" name="Content Placeholder 4" descr="quicksort.serendipityThumb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995936" y="2348880"/>
            <a:ext cx="4751045" cy="2910015"/>
          </a:xfr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396692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&lt;title&gt;Vizualizacija&lt;/title&gt;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9552" y="1124744"/>
            <a:ext cx="8064896" cy="43204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Isosceles Triangle 8"/>
          <p:cNvSpPr/>
          <p:nvPr/>
        </p:nvSpPr>
        <p:spPr>
          <a:xfrm>
            <a:off x="4139952" y="5445224"/>
            <a:ext cx="864096" cy="100811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ight Arrow 9"/>
          <p:cNvSpPr/>
          <p:nvPr/>
        </p:nvSpPr>
        <p:spPr>
          <a:xfrm>
            <a:off x="6012160" y="5157192"/>
            <a:ext cx="360040" cy="21602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Left Arrow 10"/>
          <p:cNvSpPr/>
          <p:nvPr/>
        </p:nvSpPr>
        <p:spPr>
          <a:xfrm>
            <a:off x="5364088" y="5085184"/>
            <a:ext cx="432048" cy="288032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Plus 11"/>
          <p:cNvSpPr/>
          <p:nvPr/>
        </p:nvSpPr>
        <p:spPr>
          <a:xfrm>
            <a:off x="2195736" y="5157192"/>
            <a:ext cx="216024" cy="216024"/>
          </a:xfrm>
          <a:prstGeom prst="mathPl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Minus 12"/>
          <p:cNvSpPr/>
          <p:nvPr/>
        </p:nvSpPr>
        <p:spPr>
          <a:xfrm>
            <a:off x="2627784" y="5157192"/>
            <a:ext cx="216024" cy="144016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Oval 13"/>
          <p:cNvSpPr/>
          <p:nvPr/>
        </p:nvSpPr>
        <p:spPr>
          <a:xfrm>
            <a:off x="8028384" y="5013176"/>
            <a:ext cx="360040" cy="36004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7" name="vizualizacija_x26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340768"/>
            <a:ext cx="7128792" cy="3621244"/>
          </a:xfrm>
          <a:prstGeom prst="rect">
            <a:avLst/>
          </a:prstGeom>
        </p:spPr>
      </p:pic>
      <p:sp>
        <p:nvSpPr>
          <p:cNvPr id="15" name="PyramidiaContent" hidden="1"/>
          <p:cNvSpPr txBox="1"/>
          <p:nvPr/>
        </p:nvSpPr>
        <p:spPr>
          <a:xfrm>
            <a:off x="0" y="0"/>
            <a:ext cx="12700" cy="1023049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&lt;title&gt;Slide15&lt;/title&gt;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Ima li pitanja?</a:t>
            </a:r>
            <a:endParaRPr lang="hr-HR" dirty="0"/>
          </a:p>
        </p:txBody>
      </p:sp>
      <p:pic>
        <p:nvPicPr>
          <p:cNvPr id="4098" name="Picture 2" descr="C:\Users\EPOCH\Desktop\animated-gifs-school-05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80928"/>
            <a:ext cx="4104456" cy="2415914"/>
          </a:xfrm>
          <a:prstGeom prst="rect">
            <a:avLst/>
          </a:prstGeom>
          <a:noFill/>
        </p:spPr>
      </p:pic>
      <p:sp>
        <p:nvSpPr>
          <p:cNvPr id="5" name="PyramidiaContent" hidden="1"/>
          <p:cNvSpPr txBox="1"/>
          <p:nvPr/>
        </p:nvSpPr>
        <p:spPr>
          <a:xfrm>
            <a:off x="0" y="0"/>
            <a:ext cx="12700" cy="987039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 /&gt;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5" name="Content Placeholder 4" descr="thanks-keyboar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2204864"/>
            <a:ext cx="5521796" cy="367751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PyramidiaContent" hidden="1"/>
          <p:cNvSpPr txBox="1"/>
          <p:nvPr/>
        </p:nvSpPr>
        <p:spPr>
          <a:xfrm>
            <a:off x="0" y="0"/>
            <a:ext cx="12700" cy="1047979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&lt;title&gt;Hvala na pažnji!&lt;/title&gt;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Subtitle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Čemu služi E-učenje?</a:t>
            </a:r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Zašto snimati predavanja?</a:t>
            </a:r>
            <a:endParaRPr lang="hr-HR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7" name="Picture 3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636912"/>
            <a:ext cx="2564482" cy="2205455"/>
          </a:xfrm>
          <a:prstGeom prst="rect">
            <a:avLst/>
          </a:prstGeom>
          <a:noFill/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987039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 /&gt;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Istraživanje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Osnovna podjela: </a:t>
            </a:r>
          </a:p>
          <a:p>
            <a:pPr>
              <a:buNone/>
            </a:pPr>
            <a:r>
              <a:rPr lang="hr-HR" dirty="0" smtClean="0"/>
              <a:t> 1) Video predavanja</a:t>
            </a:r>
          </a:p>
          <a:p>
            <a:pPr>
              <a:buNone/>
            </a:pPr>
            <a:r>
              <a:rPr lang="hr-HR" dirty="0" smtClean="0"/>
              <a:t> 2) Animacije</a:t>
            </a:r>
          </a:p>
          <a:p>
            <a:pPr>
              <a:buNone/>
            </a:pPr>
            <a:r>
              <a:rPr lang="hr-HR" dirty="0" smtClean="0"/>
              <a:t> 3) Simulacije</a:t>
            </a:r>
          </a:p>
          <a:p>
            <a:pPr>
              <a:buNone/>
            </a:pPr>
            <a:r>
              <a:rPr lang="hr-HR" dirty="0" smtClean="0"/>
              <a:t> 4) “Filmovi”</a:t>
            </a:r>
            <a:endParaRPr lang="hr-HR" dirty="0"/>
          </a:p>
        </p:txBody>
      </p:sp>
      <p:pic>
        <p:nvPicPr>
          <p:cNvPr id="5" name="Some+Limited+Animation_x264.mp4">
            <a:hlinkClick r:id="" action="ppaction://media"/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347864" y="2780928"/>
            <a:ext cx="4752528" cy="3564396"/>
          </a:xfrm>
          <a:prstGeom prst="rect">
            <a:avLst/>
          </a:prstGeo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368992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&lt;title&gt;Istraživanje&lt;/title&gt;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Video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Karakteristike</a:t>
            </a:r>
          </a:p>
          <a:p>
            <a:r>
              <a:rPr lang="hr-HR" dirty="0" smtClean="0"/>
              <a:t>Podjela: </a:t>
            </a:r>
          </a:p>
          <a:p>
            <a:pPr marL="514350" indent="-514350">
              <a:buAutoNum type="arabicParenR"/>
            </a:pPr>
            <a:r>
              <a:rPr lang="hr-HR" dirty="0" smtClean="0"/>
              <a:t>Klasično predavanje</a:t>
            </a:r>
          </a:p>
          <a:p>
            <a:pPr marL="514350" indent="-514350">
              <a:buAutoNum type="arabicParenR"/>
            </a:pPr>
            <a:r>
              <a:rPr lang="hr-HR" dirty="0" smtClean="0"/>
              <a:t>Predavanje sa prezentacijom</a:t>
            </a:r>
          </a:p>
          <a:p>
            <a:pPr marL="514350" indent="-514350">
              <a:buAutoNum type="arabicParenR"/>
            </a:pPr>
            <a:r>
              <a:rPr lang="hr-HR" dirty="0" smtClean="0"/>
              <a:t>Predavanje uz pomoć računala</a:t>
            </a:r>
          </a:p>
        </p:txBody>
      </p:sp>
      <p:pic>
        <p:nvPicPr>
          <p:cNvPr id="5" name="Content Placeholder 4" descr="safe_image.php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3968" y="2132856"/>
            <a:ext cx="4323458" cy="3234258"/>
          </a:xfr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479792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&lt;title&gt;Video predavanja&lt;/title&gt;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Animacije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hr-HR" dirty="0" smtClean="0"/>
              <a:t>Animacija je brzo prikazivanje sekvenci 2D /3D slika ili pozicija modela postavljenih tako da stvaraju iluziju pokreta.</a:t>
            </a:r>
          </a:p>
          <a:p>
            <a:endParaRPr lang="hr-HR" dirty="0"/>
          </a:p>
        </p:txBody>
      </p:sp>
      <p:pic>
        <p:nvPicPr>
          <p:cNvPr id="9" name="Content Placeholder 8" descr="Animexample3edit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80112" y="1484784"/>
            <a:ext cx="2304256" cy="2091555"/>
          </a:xfrm>
        </p:spPr>
      </p:pic>
      <p:pic>
        <p:nvPicPr>
          <p:cNvPr id="2051" name="Picture 3" descr="C:\Users\EPOCH\AppData\Local\Microsoft\Windows\Temporary Internet Files\Content.IE5\0MK6POHO\MM900395783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717032"/>
            <a:ext cx="2448272" cy="2448272"/>
          </a:xfrm>
          <a:prstGeom prst="rect">
            <a:avLst/>
          </a:prstGeom>
          <a:noFill/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424392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&lt;title&gt;Animacije&amp;#xB;&lt;/title&gt;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Karakteristike</a:t>
            </a:r>
          </a:p>
          <a:p>
            <a:r>
              <a:rPr lang="hr-HR" dirty="0" smtClean="0"/>
              <a:t>Osnovna podjela:</a:t>
            </a:r>
          </a:p>
          <a:p>
            <a:pPr marL="514350" indent="-514350">
              <a:buAutoNum type="arabicParenR"/>
            </a:pPr>
            <a:r>
              <a:rPr lang="hr-HR" dirty="0" smtClean="0"/>
              <a:t>Cel animacija</a:t>
            </a:r>
          </a:p>
          <a:p>
            <a:pPr marL="514350" indent="-514350">
              <a:buAutoNum type="arabicParenR"/>
            </a:pPr>
            <a:r>
              <a:rPr lang="hr-HR" dirty="0" smtClean="0"/>
              <a:t>Stop motion</a:t>
            </a:r>
          </a:p>
          <a:p>
            <a:pPr marL="514350" indent="-514350">
              <a:buAutoNum type="arabicParenR"/>
            </a:pPr>
            <a:r>
              <a:rPr lang="hr-HR" dirty="0" smtClean="0"/>
              <a:t>Računalne</a:t>
            </a:r>
          </a:p>
          <a:p>
            <a:pPr marL="514350" indent="-514350">
              <a:buNone/>
            </a:pPr>
            <a:r>
              <a:rPr lang="hr-HR" dirty="0" smtClean="0"/>
              <a:t> </a:t>
            </a:r>
            <a:endParaRPr lang="hr-HR" dirty="0"/>
          </a:p>
        </p:txBody>
      </p:sp>
      <p:pic>
        <p:nvPicPr>
          <p:cNvPr id="5" name="Pixilation+Animation+(Stop+Motion)_x264.mp4">
            <a:hlinkClick r:id="" action="ppaction://media"/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563888" y="2636912"/>
            <a:ext cx="4824536" cy="3618402"/>
          </a:xfrm>
          <a:prstGeom prst="rect">
            <a:avLst/>
          </a:prstGeo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987039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 /&gt;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Simulacije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Content Placeholder 4" descr="capture-20120401-175116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556792"/>
            <a:ext cx="6368178" cy="4527376"/>
          </a:xfr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313592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&lt;title&gt;Simulacije&lt;/title&gt;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Simulacije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Karakteristike</a:t>
            </a:r>
          </a:p>
          <a:p>
            <a:r>
              <a:rPr lang="hr-HR" dirty="0" smtClean="0"/>
              <a:t>Podjela: </a:t>
            </a:r>
          </a:p>
          <a:p>
            <a:pPr marL="514350" indent="-514350">
              <a:buAutoNum type="arabicParenR"/>
            </a:pPr>
            <a:r>
              <a:rPr lang="hr-HR" dirty="0" smtClean="0"/>
              <a:t>Simulacije kojima sami upravljamo</a:t>
            </a:r>
          </a:p>
          <a:p>
            <a:pPr marL="514350" indent="-514350">
              <a:buAutoNum type="arabicParenR"/>
            </a:pPr>
            <a:r>
              <a:rPr lang="hr-HR" dirty="0" smtClean="0"/>
              <a:t>Simulacije koje samo simuliraju neki proces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PyramidiaContent" hidden="1"/>
          <p:cNvSpPr txBox="1"/>
          <p:nvPr/>
        </p:nvSpPr>
        <p:spPr>
          <a:xfrm>
            <a:off x="0" y="0"/>
            <a:ext cx="12700" cy="10313592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&lt;title&gt;Simulacije&lt;/title&gt;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“Filmovi”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5" name="Content Placeholder 4" descr="film_camera_copy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844824"/>
            <a:ext cx="5760640" cy="4346351"/>
          </a:xfrm>
        </p:spPr>
      </p:pic>
      <p:sp>
        <p:nvSpPr>
          <p:cNvPr id="6" name="PyramidiaContent" hidden="1"/>
          <p:cNvSpPr txBox="1"/>
          <p:nvPr/>
        </p:nvSpPr>
        <p:spPr>
          <a:xfrm>
            <a:off x="0" y="0"/>
            <a:ext cx="12700" cy="10285892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 encoding="utf-16"?&gt;</a:t>
            </a:r>
          </a:p>
          <a:p>
            <a:r>
              <a:rPr lang="en-US" smtClean="0"/>
              <a:t>&lt;Slide xmlns:xsi="http://www.w3.org/2001/XMLSchema-instance" xmlns:xsd="http://www.w3.org/2001/XMLSchema"&gt;</a:t>
            </a:r>
          </a:p>
          <a:p>
            <a:r>
              <a:rPr lang="en-US" smtClean="0"/>
              <a:t>  &lt;questions /&gt;</a:t>
            </a:r>
          </a:p>
          <a:p>
            <a:r>
              <a:rPr lang="en-US" smtClean="0"/>
              <a:t>  &lt;links /&gt;</a:t>
            </a:r>
          </a:p>
          <a:p>
            <a:r>
              <a:rPr lang="en-US" smtClean="0"/>
              <a:t>  &lt;webs /&gt;</a:t>
            </a:r>
          </a:p>
          <a:p>
            <a:r>
              <a:rPr lang="en-US" smtClean="0"/>
              <a:t>  &lt;indices /&gt;</a:t>
            </a:r>
          </a:p>
          <a:p>
            <a:r>
              <a:rPr lang="en-US" smtClean="0"/>
              <a:t>  &lt;faqs /&gt;</a:t>
            </a:r>
          </a:p>
          <a:p>
            <a:r>
              <a:rPr lang="en-US" smtClean="0"/>
              <a:t>  &lt;occurrences /&gt;</a:t>
            </a:r>
          </a:p>
          <a:p>
            <a:r>
              <a:rPr lang="en-US" smtClean="0"/>
              <a:t>  &lt;title&gt;“Filmovi”&lt;/title&gt;</a:t>
            </a:r>
          </a:p>
          <a:p>
            <a:r>
              <a:rPr lang="en-US" smtClean="0"/>
              <a:t>  &lt;id&gt;0&lt;/id&gt;</a:t>
            </a:r>
          </a:p>
          <a:p>
            <a:r>
              <a:rPr lang="en-US" smtClean="0"/>
              <a:t>  &lt;presentationName&gt;Svojstva i primjena video materijala za učenje.pptx&lt;/presentationName&gt;</a:t>
            </a:r>
          </a:p>
          <a:p>
            <a:r>
              <a:rPr lang="en-US" smtClean="0"/>
              <a:t>  &lt;isLast&gt;false&lt;/isLast&gt;</a:t>
            </a:r>
          </a:p>
          <a:p>
            <a:r>
              <a:rPr lang="en-US" smtClean="0"/>
              <a:t>&lt;/Slide&gt;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1539</TotalTime>
  <Words>1355</Words>
  <Application>Microsoft Office PowerPoint</Application>
  <PresentationFormat>On-screen Show (4:3)</PresentationFormat>
  <Paragraphs>242</Paragraphs>
  <Slides>15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Foundry</vt:lpstr>
      <vt:lpstr>E-učenje</vt:lpstr>
      <vt:lpstr>Slide 2</vt:lpstr>
      <vt:lpstr>Istraživanje</vt:lpstr>
      <vt:lpstr>Video predavanja</vt:lpstr>
      <vt:lpstr>Animacije </vt:lpstr>
      <vt:lpstr>Slide 6</vt:lpstr>
      <vt:lpstr>Simulacije</vt:lpstr>
      <vt:lpstr>Simulacije</vt:lpstr>
      <vt:lpstr>“Filmovi”</vt:lpstr>
      <vt:lpstr>“Filmovi”</vt:lpstr>
      <vt:lpstr>Vizualizacija</vt:lpstr>
      <vt:lpstr>Vizualizacija</vt:lpstr>
      <vt:lpstr>Slide 13</vt:lpstr>
      <vt:lpstr>Slide 14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E-učenje</dc:title>
  <dc:creator>EPOCH</dc:creator>
  <cp:lastModifiedBy>jpetrovic</cp:lastModifiedBy>
  <cp:revision>91</cp:revision>
  <dcterms:created xsi:type="dcterms:W3CDTF">2012-05-09T18:16:09Z</dcterms:created>
  <dcterms:modified xsi:type="dcterms:W3CDTF">2012-05-30T07:18:29Z</dcterms:modified>
</cp:coreProperties>
</file>